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6"/>
  </p:notesMasterIdLst>
  <p:sldIdLst>
    <p:sldId id="379" r:id="rId2"/>
    <p:sldId id="319" r:id="rId3"/>
    <p:sldId id="312" r:id="rId4"/>
    <p:sldId id="335" r:id="rId5"/>
    <p:sldId id="321" r:id="rId6"/>
    <p:sldId id="325" r:id="rId7"/>
    <p:sldId id="327" r:id="rId8"/>
    <p:sldId id="333" r:id="rId9"/>
    <p:sldId id="342" r:id="rId10"/>
    <p:sldId id="346" r:id="rId11"/>
    <p:sldId id="374" r:id="rId12"/>
    <p:sldId id="313" r:id="rId13"/>
    <p:sldId id="381" r:id="rId14"/>
    <p:sldId id="345" r:id="rId15"/>
    <p:sldId id="341" r:id="rId16"/>
    <p:sldId id="382" r:id="rId17"/>
    <p:sldId id="348" r:id="rId18"/>
    <p:sldId id="370" r:id="rId19"/>
    <p:sldId id="349" r:id="rId20"/>
    <p:sldId id="378" r:id="rId21"/>
    <p:sldId id="328" r:id="rId22"/>
    <p:sldId id="372" r:id="rId23"/>
    <p:sldId id="363" r:id="rId24"/>
    <p:sldId id="326" r:id="rId25"/>
    <p:sldId id="356" r:id="rId26"/>
    <p:sldId id="350" r:id="rId27"/>
    <p:sldId id="322" r:id="rId28"/>
    <p:sldId id="323" r:id="rId29"/>
    <p:sldId id="324" r:id="rId30"/>
    <p:sldId id="365" r:id="rId31"/>
    <p:sldId id="362" r:id="rId32"/>
    <p:sldId id="366" r:id="rId33"/>
    <p:sldId id="371" r:id="rId34"/>
    <p:sldId id="380" r:id="rId35"/>
    <p:sldId id="368" r:id="rId36"/>
    <p:sldId id="369" r:id="rId37"/>
    <p:sldId id="376" r:id="rId38"/>
    <p:sldId id="367" r:id="rId39"/>
    <p:sldId id="329" r:id="rId40"/>
    <p:sldId id="364" r:id="rId41"/>
    <p:sldId id="330" r:id="rId42"/>
    <p:sldId id="358" r:id="rId43"/>
    <p:sldId id="373" r:id="rId44"/>
    <p:sldId id="375" r:id="rId45"/>
    <p:sldId id="377" r:id="rId46"/>
    <p:sldId id="383" r:id="rId47"/>
    <p:sldId id="385" r:id="rId48"/>
    <p:sldId id="361" r:id="rId49"/>
    <p:sldId id="339" r:id="rId50"/>
    <p:sldId id="340" r:id="rId51"/>
    <p:sldId id="384" r:id="rId52"/>
    <p:sldId id="331" r:id="rId53"/>
    <p:sldId id="334" r:id="rId54"/>
    <p:sldId id="338" r:id="rId55"/>
    <p:sldId id="343" r:id="rId56"/>
    <p:sldId id="344" r:id="rId57"/>
    <p:sldId id="351" r:id="rId58"/>
    <p:sldId id="354" r:id="rId59"/>
    <p:sldId id="357" r:id="rId60"/>
    <p:sldId id="386" r:id="rId61"/>
    <p:sldId id="360" r:id="rId62"/>
    <p:sldId id="359" r:id="rId63"/>
    <p:sldId id="352" r:id="rId64"/>
    <p:sldId id="353" r:id="rId65"/>
    <p:sldId id="336" r:id="rId66"/>
    <p:sldId id="337" r:id="rId67"/>
    <p:sldId id="317" r:id="rId68"/>
    <p:sldId id="318" r:id="rId69"/>
    <p:sldId id="311" r:id="rId70"/>
    <p:sldId id="309" r:id="rId71"/>
    <p:sldId id="310" r:id="rId72"/>
    <p:sldId id="308" r:id="rId73"/>
    <p:sldId id="307" r:id="rId74"/>
    <p:sldId id="299" r:id="rId75"/>
    <p:sldId id="306" r:id="rId76"/>
    <p:sldId id="300" r:id="rId77"/>
    <p:sldId id="305" r:id="rId78"/>
    <p:sldId id="301" r:id="rId79"/>
    <p:sldId id="285" r:id="rId80"/>
    <p:sldId id="287" r:id="rId81"/>
    <p:sldId id="294" r:id="rId82"/>
    <p:sldId id="289" r:id="rId83"/>
    <p:sldId id="293" r:id="rId84"/>
    <p:sldId id="295" r:id="rId85"/>
    <p:sldId id="298" r:id="rId86"/>
    <p:sldId id="292" r:id="rId87"/>
    <p:sldId id="291" r:id="rId88"/>
    <p:sldId id="314" r:id="rId89"/>
    <p:sldId id="304" r:id="rId90"/>
    <p:sldId id="283" r:id="rId91"/>
    <p:sldId id="284" r:id="rId92"/>
    <p:sldId id="288" r:id="rId93"/>
    <p:sldId id="276" r:id="rId94"/>
    <p:sldId id="279" r:id="rId95"/>
    <p:sldId id="278" r:id="rId96"/>
    <p:sldId id="280" r:id="rId97"/>
    <p:sldId id="282" r:id="rId98"/>
    <p:sldId id="268" r:id="rId99"/>
    <p:sldId id="267" r:id="rId100"/>
    <p:sldId id="266" r:id="rId101"/>
    <p:sldId id="265" r:id="rId102"/>
    <p:sldId id="258" r:id="rId103"/>
    <p:sldId id="263" r:id="rId104"/>
    <p:sldId id="264" r:id="rId10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79"/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74"/>
            <p14:sldId id="313"/>
            <p14:sldId id="381"/>
            <p14:sldId id="345"/>
            <p14:sldId id="341"/>
            <p14:sldId id="382"/>
            <p14:sldId id="348"/>
            <p14:sldId id="370"/>
            <p14:sldId id="349"/>
            <p14:sldId id="378"/>
            <p14:sldId id="328"/>
            <p14:sldId id="372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66"/>
            <p14:sldId id="371"/>
            <p14:sldId id="380"/>
            <p14:sldId id="368"/>
            <p14:sldId id="369"/>
            <p14:sldId id="376"/>
            <p14:sldId id="367"/>
            <p14:sldId id="329"/>
            <p14:sldId id="364"/>
            <p14:sldId id="330"/>
            <p14:sldId id="358"/>
            <p14:sldId id="373"/>
            <p14:sldId id="375"/>
            <p14:sldId id="377"/>
            <p14:sldId id="383"/>
            <p14:sldId id="385"/>
            <p14:sldId id="361"/>
            <p14:sldId id="339"/>
            <p14:sldId id="340"/>
            <p14:sldId id="384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86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1" autoAdjust="0"/>
    <p:restoredTop sz="91867" autoAdjust="0"/>
  </p:normalViewPr>
  <p:slideViewPr>
    <p:cSldViewPr snapToGrid="0">
      <p:cViewPr varScale="1">
        <p:scale>
          <a:sx n="56" d="100"/>
          <a:sy n="56" d="100"/>
        </p:scale>
        <p:origin x="5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958A0-EE48-B404-F195-ACBFABAB2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8438B5-1CE5-E4A3-3141-6DCFD25998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A9F9C9-BCA0-5F24-8DFA-4824BDA66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E31BD-BFD4-F617-971C-9F26CE2BC7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15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698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75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8DA09-3134-2810-4DC5-DA0275BDC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70640A-3D8C-0D67-C840-F084E69241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758D29-E767-EB15-C31D-25487D5D6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D5313-8D38-98F8-A64F-BFEC9A9AE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23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DEF3A-FCE0-F7C0-A593-41CC63ACB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1B9364-1824-6B73-FE72-0D39F2866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A03129-38BD-ACF2-2867-D7872291F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C476A-3531-EE66-0AD5-8443AACDD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52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48F6B-8060-DD6F-534D-AD7D3C3B9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B8B4FF-092D-EBFD-1AF3-80F97E4E6C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985945-63C8-E309-4BF3-A095FAA3B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68F86-68F8-1176-1B8B-6C2819C93C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48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3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5.png"/><Relationship Id="rId7" Type="http://schemas.openxmlformats.org/officeDocument/2006/relationships/image" Target="../media/image599.png"/><Relationship Id="rId2" Type="http://schemas.openxmlformats.org/officeDocument/2006/relationships/image" Target="../media/image5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8.png"/><Relationship Id="rId5" Type="http://schemas.openxmlformats.org/officeDocument/2006/relationships/image" Target="../media/image597.png"/><Relationship Id="rId4" Type="http://schemas.openxmlformats.org/officeDocument/2006/relationships/image" Target="../media/image59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13" Type="http://schemas.openxmlformats.org/officeDocument/2006/relationships/image" Target="../media/image229.png"/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12" Type="http://schemas.openxmlformats.org/officeDocument/2006/relationships/image" Target="../media/image2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2.png"/><Relationship Id="rId11" Type="http://schemas.openxmlformats.org/officeDocument/2006/relationships/image" Target="../media/image227.png"/><Relationship Id="rId5" Type="http://schemas.openxmlformats.org/officeDocument/2006/relationships/image" Target="../media/image221.png"/><Relationship Id="rId10" Type="http://schemas.openxmlformats.org/officeDocument/2006/relationships/image" Target="../media/image226.png"/><Relationship Id="rId4" Type="http://schemas.openxmlformats.org/officeDocument/2006/relationships/image" Target="../media/image220.png"/><Relationship Id="rId9" Type="http://schemas.openxmlformats.org/officeDocument/2006/relationships/image" Target="../media/image22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7" Type="http://schemas.openxmlformats.org/officeDocument/2006/relationships/image" Target="../media/image235.png"/><Relationship Id="rId2" Type="http://schemas.openxmlformats.org/officeDocument/2006/relationships/image" Target="../media/image23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37.png"/><Relationship Id="rId7" Type="http://schemas.openxmlformats.org/officeDocument/2006/relationships/image" Target="../media/image241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6.png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55.jpeg"/><Relationship Id="rId7" Type="http://schemas.openxmlformats.org/officeDocument/2006/relationships/image" Target="../media/image259.png"/><Relationship Id="rId12" Type="http://schemas.openxmlformats.org/officeDocument/2006/relationships/image" Target="../media/image26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8.png"/><Relationship Id="rId11" Type="http://schemas.openxmlformats.org/officeDocument/2006/relationships/image" Target="../media/image263.png"/><Relationship Id="rId5" Type="http://schemas.openxmlformats.org/officeDocument/2006/relationships/image" Target="../media/image257.png"/><Relationship Id="rId10" Type="http://schemas.openxmlformats.org/officeDocument/2006/relationships/image" Target="../media/image262.png"/><Relationship Id="rId4" Type="http://schemas.openxmlformats.org/officeDocument/2006/relationships/image" Target="../media/image256.png"/><Relationship Id="rId9" Type="http://schemas.openxmlformats.org/officeDocument/2006/relationships/image" Target="../media/image26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65.png"/><Relationship Id="rId7" Type="http://schemas.openxmlformats.org/officeDocument/2006/relationships/image" Target="../media/image2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Relationship Id="rId9" Type="http://schemas.openxmlformats.org/officeDocument/2006/relationships/image" Target="../media/image27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7" Type="http://schemas.openxmlformats.org/officeDocument/2006/relationships/image" Target="../media/image27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6.jpeg"/><Relationship Id="rId5" Type="http://schemas.openxmlformats.org/officeDocument/2006/relationships/image" Target="../media/image285.jpeg"/><Relationship Id="rId4" Type="http://schemas.openxmlformats.org/officeDocument/2006/relationships/image" Target="../media/image284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jpeg"/><Relationship Id="rId7" Type="http://schemas.openxmlformats.org/officeDocument/2006/relationships/image" Target="../media/image29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0.jpeg"/><Relationship Id="rId5" Type="http://schemas.openxmlformats.org/officeDocument/2006/relationships/image" Target="../media/image289.jpeg"/><Relationship Id="rId4" Type="http://schemas.openxmlformats.org/officeDocument/2006/relationships/image" Target="../media/image288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7.png"/><Relationship Id="rId5" Type="http://schemas.openxmlformats.org/officeDocument/2006/relationships/image" Target="../media/image296.png"/><Relationship Id="rId4" Type="http://schemas.openxmlformats.org/officeDocument/2006/relationships/image" Target="../media/image29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2.png"/><Relationship Id="rId5" Type="http://schemas.openxmlformats.org/officeDocument/2006/relationships/image" Target="../media/image301.png"/><Relationship Id="rId4" Type="http://schemas.openxmlformats.org/officeDocument/2006/relationships/image" Target="../media/image30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7" Type="http://schemas.openxmlformats.org/officeDocument/2006/relationships/image" Target="../media/image2310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305.png"/><Relationship Id="rId4" Type="http://schemas.openxmlformats.org/officeDocument/2006/relationships/image" Target="../media/image201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307.png"/><Relationship Id="rId7" Type="http://schemas.openxmlformats.org/officeDocument/2006/relationships/image" Target="../media/image311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0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7" Type="http://schemas.openxmlformats.org/officeDocument/2006/relationships/image" Target="../media/image318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7.png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7" Type="http://schemas.openxmlformats.org/officeDocument/2006/relationships/image" Target="../media/image324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3.png"/><Relationship Id="rId5" Type="http://schemas.openxmlformats.org/officeDocument/2006/relationships/image" Target="../media/image322.png"/><Relationship Id="rId4" Type="http://schemas.openxmlformats.org/officeDocument/2006/relationships/image" Target="../media/image32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13" Type="http://schemas.openxmlformats.org/officeDocument/2006/relationships/image" Target="../media/image337.png"/><Relationship Id="rId3" Type="http://schemas.openxmlformats.org/officeDocument/2006/relationships/image" Target="../media/image327.png"/><Relationship Id="rId7" Type="http://schemas.openxmlformats.org/officeDocument/2006/relationships/image" Target="../media/image331.png"/><Relationship Id="rId12" Type="http://schemas.openxmlformats.org/officeDocument/2006/relationships/image" Target="../media/image336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0.png"/><Relationship Id="rId11" Type="http://schemas.openxmlformats.org/officeDocument/2006/relationships/image" Target="../media/image335.png"/><Relationship Id="rId5" Type="http://schemas.openxmlformats.org/officeDocument/2006/relationships/image" Target="../media/image329.png"/><Relationship Id="rId15" Type="http://schemas.openxmlformats.org/officeDocument/2006/relationships/image" Target="../media/image339.png"/><Relationship Id="rId10" Type="http://schemas.openxmlformats.org/officeDocument/2006/relationships/image" Target="../media/image334.png"/><Relationship Id="rId4" Type="http://schemas.openxmlformats.org/officeDocument/2006/relationships/image" Target="../media/image328.png"/><Relationship Id="rId9" Type="http://schemas.openxmlformats.org/officeDocument/2006/relationships/image" Target="../media/image333.png"/><Relationship Id="rId14" Type="http://schemas.openxmlformats.org/officeDocument/2006/relationships/image" Target="../media/image33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341.png"/><Relationship Id="rId7" Type="http://schemas.openxmlformats.org/officeDocument/2006/relationships/image" Target="../media/image345.png"/><Relationship Id="rId12" Type="http://schemas.openxmlformats.org/officeDocument/2006/relationships/image" Target="../media/image349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4.png"/><Relationship Id="rId11" Type="http://schemas.openxmlformats.org/officeDocument/2006/relationships/image" Target="../media/image313.png"/><Relationship Id="rId5" Type="http://schemas.openxmlformats.org/officeDocument/2006/relationships/image" Target="../media/image343.png"/><Relationship Id="rId10" Type="http://schemas.openxmlformats.org/officeDocument/2006/relationships/image" Target="../media/image348.png"/><Relationship Id="rId4" Type="http://schemas.openxmlformats.org/officeDocument/2006/relationships/image" Target="../media/image342.png"/><Relationship Id="rId9" Type="http://schemas.openxmlformats.org/officeDocument/2006/relationships/image" Target="../media/image34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7" Type="http://schemas.openxmlformats.org/officeDocument/2006/relationships/image" Target="../media/image355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4.png"/><Relationship Id="rId5" Type="http://schemas.openxmlformats.org/officeDocument/2006/relationships/image" Target="../media/image353.png"/><Relationship Id="rId4" Type="http://schemas.openxmlformats.org/officeDocument/2006/relationships/image" Target="../media/image352.png"/></Relationships>
</file>

<file path=ppt/slides/_rels/slide7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7.png"/><Relationship Id="rId18" Type="http://schemas.openxmlformats.org/officeDocument/2006/relationships/image" Target="../media/image372.png"/><Relationship Id="rId26" Type="http://schemas.openxmlformats.org/officeDocument/2006/relationships/image" Target="../media/image341.png"/><Relationship Id="rId39" Type="http://schemas.openxmlformats.org/officeDocument/2006/relationships/image" Target="../media/image392.png"/><Relationship Id="rId21" Type="http://schemas.openxmlformats.org/officeDocument/2006/relationships/image" Target="../media/image375.png"/><Relationship Id="rId34" Type="http://schemas.openxmlformats.org/officeDocument/2006/relationships/image" Target="../media/image387.png"/><Relationship Id="rId42" Type="http://schemas.openxmlformats.org/officeDocument/2006/relationships/image" Target="../media/image395.png"/><Relationship Id="rId7" Type="http://schemas.openxmlformats.org/officeDocument/2006/relationships/image" Target="../media/image361.png"/><Relationship Id="rId2" Type="http://schemas.openxmlformats.org/officeDocument/2006/relationships/image" Target="../media/image356.png"/><Relationship Id="rId16" Type="http://schemas.openxmlformats.org/officeDocument/2006/relationships/image" Target="../media/image370.png"/><Relationship Id="rId29" Type="http://schemas.openxmlformats.org/officeDocument/2006/relationships/image" Target="../media/image3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0.png"/><Relationship Id="rId11" Type="http://schemas.openxmlformats.org/officeDocument/2006/relationships/image" Target="../media/image365.png"/><Relationship Id="rId24" Type="http://schemas.openxmlformats.org/officeDocument/2006/relationships/image" Target="../media/image378.png"/><Relationship Id="rId32" Type="http://schemas.openxmlformats.org/officeDocument/2006/relationships/image" Target="../media/image385.png"/><Relationship Id="rId37" Type="http://schemas.openxmlformats.org/officeDocument/2006/relationships/image" Target="../media/image390.png"/><Relationship Id="rId40" Type="http://schemas.openxmlformats.org/officeDocument/2006/relationships/image" Target="../media/image393.png"/><Relationship Id="rId45" Type="http://schemas.openxmlformats.org/officeDocument/2006/relationships/image" Target="../media/image398.png"/><Relationship Id="rId5" Type="http://schemas.openxmlformats.org/officeDocument/2006/relationships/image" Target="../media/image359.png"/><Relationship Id="rId15" Type="http://schemas.openxmlformats.org/officeDocument/2006/relationships/image" Target="../media/image369.png"/><Relationship Id="rId23" Type="http://schemas.openxmlformats.org/officeDocument/2006/relationships/image" Target="../media/image377.png"/><Relationship Id="rId28" Type="http://schemas.openxmlformats.org/officeDocument/2006/relationships/image" Target="../media/image381.png"/><Relationship Id="rId36" Type="http://schemas.openxmlformats.org/officeDocument/2006/relationships/image" Target="../media/image389.png"/><Relationship Id="rId10" Type="http://schemas.openxmlformats.org/officeDocument/2006/relationships/image" Target="../media/image364.png"/><Relationship Id="rId19" Type="http://schemas.openxmlformats.org/officeDocument/2006/relationships/image" Target="../media/image373.png"/><Relationship Id="rId31" Type="http://schemas.openxmlformats.org/officeDocument/2006/relationships/image" Target="../media/image384.png"/><Relationship Id="rId44" Type="http://schemas.openxmlformats.org/officeDocument/2006/relationships/image" Target="../media/image397.png"/><Relationship Id="rId4" Type="http://schemas.openxmlformats.org/officeDocument/2006/relationships/image" Target="../media/image358.png"/><Relationship Id="rId9" Type="http://schemas.openxmlformats.org/officeDocument/2006/relationships/image" Target="../media/image363.png"/><Relationship Id="rId14" Type="http://schemas.openxmlformats.org/officeDocument/2006/relationships/image" Target="../media/image368.png"/><Relationship Id="rId22" Type="http://schemas.openxmlformats.org/officeDocument/2006/relationships/image" Target="../media/image376.png"/><Relationship Id="rId27" Type="http://schemas.openxmlformats.org/officeDocument/2006/relationships/image" Target="../media/image380.png"/><Relationship Id="rId30" Type="http://schemas.openxmlformats.org/officeDocument/2006/relationships/image" Target="../media/image383.png"/><Relationship Id="rId35" Type="http://schemas.openxmlformats.org/officeDocument/2006/relationships/image" Target="../media/image388.png"/><Relationship Id="rId43" Type="http://schemas.openxmlformats.org/officeDocument/2006/relationships/image" Target="../media/image396.png"/><Relationship Id="rId8" Type="http://schemas.openxmlformats.org/officeDocument/2006/relationships/image" Target="../media/image362.png"/><Relationship Id="rId3" Type="http://schemas.openxmlformats.org/officeDocument/2006/relationships/image" Target="../media/image357.png"/><Relationship Id="rId12" Type="http://schemas.openxmlformats.org/officeDocument/2006/relationships/image" Target="../media/image366.png"/><Relationship Id="rId17" Type="http://schemas.openxmlformats.org/officeDocument/2006/relationships/image" Target="../media/image371.png"/><Relationship Id="rId25" Type="http://schemas.openxmlformats.org/officeDocument/2006/relationships/image" Target="../media/image379.png"/><Relationship Id="rId33" Type="http://schemas.openxmlformats.org/officeDocument/2006/relationships/image" Target="../media/image386.png"/><Relationship Id="rId38" Type="http://schemas.openxmlformats.org/officeDocument/2006/relationships/image" Target="../media/image391.png"/><Relationship Id="rId46" Type="http://schemas.openxmlformats.org/officeDocument/2006/relationships/image" Target="../media/image399.png"/><Relationship Id="rId20" Type="http://schemas.openxmlformats.org/officeDocument/2006/relationships/image" Target="../media/image374.png"/><Relationship Id="rId41" Type="http://schemas.openxmlformats.org/officeDocument/2006/relationships/image" Target="../media/image394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6.png"/><Relationship Id="rId13" Type="http://schemas.openxmlformats.org/officeDocument/2006/relationships/image" Target="../media/image411.png"/><Relationship Id="rId18" Type="http://schemas.openxmlformats.org/officeDocument/2006/relationships/image" Target="../media/image416.png"/><Relationship Id="rId3" Type="http://schemas.openxmlformats.org/officeDocument/2006/relationships/image" Target="../media/image401.png"/><Relationship Id="rId7" Type="http://schemas.openxmlformats.org/officeDocument/2006/relationships/image" Target="../media/image405.png"/><Relationship Id="rId12" Type="http://schemas.openxmlformats.org/officeDocument/2006/relationships/image" Target="../media/image410.png"/><Relationship Id="rId17" Type="http://schemas.openxmlformats.org/officeDocument/2006/relationships/image" Target="../media/image415.png"/><Relationship Id="rId2" Type="http://schemas.openxmlformats.org/officeDocument/2006/relationships/image" Target="../media/image400.png"/><Relationship Id="rId16" Type="http://schemas.openxmlformats.org/officeDocument/2006/relationships/image" Target="../media/image4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4.png"/><Relationship Id="rId11" Type="http://schemas.openxmlformats.org/officeDocument/2006/relationships/image" Target="../media/image409.png"/><Relationship Id="rId5" Type="http://schemas.openxmlformats.org/officeDocument/2006/relationships/image" Target="../media/image403.png"/><Relationship Id="rId15" Type="http://schemas.openxmlformats.org/officeDocument/2006/relationships/image" Target="../media/image413.png"/><Relationship Id="rId10" Type="http://schemas.openxmlformats.org/officeDocument/2006/relationships/image" Target="../media/image408.png"/><Relationship Id="rId4" Type="http://schemas.openxmlformats.org/officeDocument/2006/relationships/image" Target="../media/image402.png"/><Relationship Id="rId9" Type="http://schemas.openxmlformats.org/officeDocument/2006/relationships/image" Target="../media/image407.png"/><Relationship Id="rId14" Type="http://schemas.openxmlformats.org/officeDocument/2006/relationships/image" Target="../media/image412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9.png"/><Relationship Id="rId13" Type="http://schemas.openxmlformats.org/officeDocument/2006/relationships/image" Target="../media/image424.png"/><Relationship Id="rId18" Type="http://schemas.openxmlformats.org/officeDocument/2006/relationships/image" Target="../media/image429.png"/><Relationship Id="rId3" Type="http://schemas.openxmlformats.org/officeDocument/2006/relationships/image" Target="../media/image341.png"/><Relationship Id="rId21" Type="http://schemas.openxmlformats.org/officeDocument/2006/relationships/image" Target="../media/image432.png"/><Relationship Id="rId7" Type="http://schemas.openxmlformats.org/officeDocument/2006/relationships/image" Target="../media/image418.png"/><Relationship Id="rId12" Type="http://schemas.openxmlformats.org/officeDocument/2006/relationships/image" Target="../media/image423.png"/><Relationship Id="rId17" Type="http://schemas.openxmlformats.org/officeDocument/2006/relationships/image" Target="../media/image428.png"/><Relationship Id="rId2" Type="http://schemas.openxmlformats.org/officeDocument/2006/relationships/image" Target="../media/image379.png"/><Relationship Id="rId16" Type="http://schemas.openxmlformats.org/officeDocument/2006/relationships/image" Target="../media/image427.png"/><Relationship Id="rId20" Type="http://schemas.openxmlformats.org/officeDocument/2006/relationships/image" Target="../media/image4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7.png"/><Relationship Id="rId11" Type="http://schemas.openxmlformats.org/officeDocument/2006/relationships/image" Target="../media/image422.png"/><Relationship Id="rId5" Type="http://schemas.openxmlformats.org/officeDocument/2006/relationships/image" Target="../media/image381.png"/><Relationship Id="rId15" Type="http://schemas.openxmlformats.org/officeDocument/2006/relationships/image" Target="../media/image426.png"/><Relationship Id="rId10" Type="http://schemas.openxmlformats.org/officeDocument/2006/relationships/image" Target="../media/image421.png"/><Relationship Id="rId19" Type="http://schemas.openxmlformats.org/officeDocument/2006/relationships/image" Target="../media/image430.png"/><Relationship Id="rId4" Type="http://schemas.openxmlformats.org/officeDocument/2006/relationships/image" Target="../media/image380.png"/><Relationship Id="rId9" Type="http://schemas.openxmlformats.org/officeDocument/2006/relationships/image" Target="../media/image420.png"/><Relationship Id="rId14" Type="http://schemas.openxmlformats.org/officeDocument/2006/relationships/image" Target="../media/image425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9.png"/><Relationship Id="rId13" Type="http://schemas.openxmlformats.org/officeDocument/2006/relationships/image" Target="../media/image442.png"/><Relationship Id="rId3" Type="http://schemas.openxmlformats.org/officeDocument/2006/relationships/image" Target="../media/image434.png"/><Relationship Id="rId7" Type="http://schemas.openxmlformats.org/officeDocument/2006/relationships/image" Target="../media/image438.png"/><Relationship Id="rId12" Type="http://schemas.openxmlformats.org/officeDocument/2006/relationships/image" Target="../media/image441.png"/><Relationship Id="rId17" Type="http://schemas.openxmlformats.org/officeDocument/2006/relationships/image" Target="../media/image446.png"/><Relationship Id="rId2" Type="http://schemas.openxmlformats.org/officeDocument/2006/relationships/image" Target="../media/image433.png"/><Relationship Id="rId16" Type="http://schemas.openxmlformats.org/officeDocument/2006/relationships/image" Target="../media/image4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7.png"/><Relationship Id="rId11" Type="http://schemas.openxmlformats.org/officeDocument/2006/relationships/image" Target="../media/image381.png"/><Relationship Id="rId5" Type="http://schemas.openxmlformats.org/officeDocument/2006/relationships/image" Target="../media/image436.png"/><Relationship Id="rId15" Type="http://schemas.openxmlformats.org/officeDocument/2006/relationships/image" Target="../media/image444.png"/><Relationship Id="rId10" Type="http://schemas.openxmlformats.org/officeDocument/2006/relationships/image" Target="../media/image380.png"/><Relationship Id="rId4" Type="http://schemas.openxmlformats.org/officeDocument/2006/relationships/image" Target="../media/image435.png"/><Relationship Id="rId9" Type="http://schemas.openxmlformats.org/officeDocument/2006/relationships/image" Target="../media/image440.png"/><Relationship Id="rId14" Type="http://schemas.openxmlformats.org/officeDocument/2006/relationships/image" Target="../media/image4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2.png"/><Relationship Id="rId3" Type="http://schemas.openxmlformats.org/officeDocument/2006/relationships/image" Target="../media/image448.png"/><Relationship Id="rId7" Type="http://schemas.openxmlformats.org/officeDocument/2006/relationships/image" Target="../media/image451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1.png"/><Relationship Id="rId5" Type="http://schemas.openxmlformats.org/officeDocument/2006/relationships/image" Target="../media/image450.png"/><Relationship Id="rId4" Type="http://schemas.openxmlformats.org/officeDocument/2006/relationships/image" Target="../media/image449.png"/></Relationships>
</file>

<file path=ppt/slides/_rels/slide8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3.png"/><Relationship Id="rId18" Type="http://schemas.openxmlformats.org/officeDocument/2006/relationships/image" Target="../media/image468.png"/><Relationship Id="rId26" Type="http://schemas.openxmlformats.org/officeDocument/2006/relationships/image" Target="../media/image476.png"/><Relationship Id="rId39" Type="http://schemas.openxmlformats.org/officeDocument/2006/relationships/image" Target="../media/image443.png"/><Relationship Id="rId21" Type="http://schemas.openxmlformats.org/officeDocument/2006/relationships/image" Target="../media/image471.png"/><Relationship Id="rId34" Type="http://schemas.openxmlformats.org/officeDocument/2006/relationships/image" Target="../media/image484.png"/><Relationship Id="rId42" Type="http://schemas.openxmlformats.org/officeDocument/2006/relationships/image" Target="../media/image491.png"/><Relationship Id="rId7" Type="http://schemas.openxmlformats.org/officeDocument/2006/relationships/image" Target="../media/image457.png"/><Relationship Id="rId2" Type="http://schemas.openxmlformats.org/officeDocument/2006/relationships/image" Target="../media/image452.png"/><Relationship Id="rId16" Type="http://schemas.openxmlformats.org/officeDocument/2006/relationships/image" Target="../media/image466.png"/><Relationship Id="rId20" Type="http://schemas.openxmlformats.org/officeDocument/2006/relationships/image" Target="../media/image470.png"/><Relationship Id="rId29" Type="http://schemas.openxmlformats.org/officeDocument/2006/relationships/image" Target="../media/image479.png"/><Relationship Id="rId41" Type="http://schemas.openxmlformats.org/officeDocument/2006/relationships/image" Target="../media/image4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6.png"/><Relationship Id="rId11" Type="http://schemas.openxmlformats.org/officeDocument/2006/relationships/image" Target="../media/image461.png"/><Relationship Id="rId24" Type="http://schemas.openxmlformats.org/officeDocument/2006/relationships/image" Target="../media/image474.png"/><Relationship Id="rId32" Type="http://schemas.openxmlformats.org/officeDocument/2006/relationships/image" Target="../media/image482.png"/><Relationship Id="rId37" Type="http://schemas.openxmlformats.org/officeDocument/2006/relationships/image" Target="../media/image487.png"/><Relationship Id="rId40" Type="http://schemas.openxmlformats.org/officeDocument/2006/relationships/image" Target="../media/image489.png"/><Relationship Id="rId5" Type="http://schemas.openxmlformats.org/officeDocument/2006/relationships/image" Target="../media/image455.png"/><Relationship Id="rId15" Type="http://schemas.openxmlformats.org/officeDocument/2006/relationships/image" Target="../media/image465.png"/><Relationship Id="rId23" Type="http://schemas.openxmlformats.org/officeDocument/2006/relationships/image" Target="../media/image473.png"/><Relationship Id="rId28" Type="http://schemas.openxmlformats.org/officeDocument/2006/relationships/image" Target="../media/image478.png"/><Relationship Id="rId36" Type="http://schemas.openxmlformats.org/officeDocument/2006/relationships/image" Target="../media/image486.png"/><Relationship Id="rId10" Type="http://schemas.openxmlformats.org/officeDocument/2006/relationships/image" Target="../media/image460.png"/><Relationship Id="rId19" Type="http://schemas.openxmlformats.org/officeDocument/2006/relationships/image" Target="../media/image469.png"/><Relationship Id="rId31" Type="http://schemas.openxmlformats.org/officeDocument/2006/relationships/image" Target="../media/image481.png"/><Relationship Id="rId4" Type="http://schemas.openxmlformats.org/officeDocument/2006/relationships/image" Target="../media/image454.png"/><Relationship Id="rId9" Type="http://schemas.openxmlformats.org/officeDocument/2006/relationships/image" Target="../media/image459.png"/><Relationship Id="rId14" Type="http://schemas.openxmlformats.org/officeDocument/2006/relationships/image" Target="../media/image464.png"/><Relationship Id="rId22" Type="http://schemas.openxmlformats.org/officeDocument/2006/relationships/image" Target="../media/image472.png"/><Relationship Id="rId27" Type="http://schemas.openxmlformats.org/officeDocument/2006/relationships/image" Target="../media/image477.png"/><Relationship Id="rId30" Type="http://schemas.openxmlformats.org/officeDocument/2006/relationships/image" Target="../media/image480.png"/><Relationship Id="rId35" Type="http://schemas.openxmlformats.org/officeDocument/2006/relationships/image" Target="../media/image485.png"/><Relationship Id="rId8" Type="http://schemas.openxmlformats.org/officeDocument/2006/relationships/image" Target="../media/image458.png"/><Relationship Id="rId3" Type="http://schemas.openxmlformats.org/officeDocument/2006/relationships/image" Target="../media/image453.png"/><Relationship Id="rId12" Type="http://schemas.openxmlformats.org/officeDocument/2006/relationships/image" Target="../media/image462.png"/><Relationship Id="rId17" Type="http://schemas.openxmlformats.org/officeDocument/2006/relationships/image" Target="../media/image467.png"/><Relationship Id="rId25" Type="http://schemas.openxmlformats.org/officeDocument/2006/relationships/image" Target="../media/image475.png"/><Relationship Id="rId33" Type="http://schemas.openxmlformats.org/officeDocument/2006/relationships/image" Target="../media/image483.png"/><Relationship Id="rId38" Type="http://schemas.openxmlformats.org/officeDocument/2006/relationships/image" Target="../media/image48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6.png"/><Relationship Id="rId5" Type="http://schemas.openxmlformats.org/officeDocument/2006/relationships/image" Target="../media/image444.png"/><Relationship Id="rId4" Type="http://schemas.openxmlformats.org/officeDocument/2006/relationships/image" Target="../media/image445.png"/></Relationships>
</file>

<file path=ppt/slides/_rels/slide8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5.png"/><Relationship Id="rId18" Type="http://schemas.openxmlformats.org/officeDocument/2006/relationships/image" Target="../media/image509.png"/><Relationship Id="rId26" Type="http://schemas.openxmlformats.org/officeDocument/2006/relationships/image" Target="../media/image445.png"/><Relationship Id="rId39" Type="http://schemas.openxmlformats.org/officeDocument/2006/relationships/image" Target="../media/image528.png"/><Relationship Id="rId21" Type="http://schemas.openxmlformats.org/officeDocument/2006/relationships/image" Target="../media/image512.png"/><Relationship Id="rId34" Type="http://schemas.openxmlformats.org/officeDocument/2006/relationships/image" Target="../media/image524.png"/><Relationship Id="rId7" Type="http://schemas.openxmlformats.org/officeDocument/2006/relationships/image" Target="../media/image499.png"/><Relationship Id="rId2" Type="http://schemas.openxmlformats.org/officeDocument/2006/relationships/image" Target="../media/image494.png"/><Relationship Id="rId16" Type="http://schemas.openxmlformats.org/officeDocument/2006/relationships/image" Target="../media/image507.png"/><Relationship Id="rId20" Type="http://schemas.openxmlformats.org/officeDocument/2006/relationships/image" Target="../media/image511.png"/><Relationship Id="rId29" Type="http://schemas.openxmlformats.org/officeDocument/2006/relationships/image" Target="../media/image519.png"/><Relationship Id="rId41" Type="http://schemas.openxmlformats.org/officeDocument/2006/relationships/image" Target="../media/image5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8.png"/><Relationship Id="rId11" Type="http://schemas.openxmlformats.org/officeDocument/2006/relationships/image" Target="../media/image503.png"/><Relationship Id="rId24" Type="http://schemas.openxmlformats.org/officeDocument/2006/relationships/image" Target="../media/image515.png"/><Relationship Id="rId32" Type="http://schemas.openxmlformats.org/officeDocument/2006/relationships/image" Target="../media/image522.png"/><Relationship Id="rId37" Type="http://schemas.openxmlformats.org/officeDocument/2006/relationships/image" Target="../media/image446.png"/><Relationship Id="rId40" Type="http://schemas.openxmlformats.org/officeDocument/2006/relationships/image" Target="../media/image529.png"/><Relationship Id="rId5" Type="http://schemas.openxmlformats.org/officeDocument/2006/relationships/image" Target="../media/image497.png"/><Relationship Id="rId15" Type="http://schemas.openxmlformats.org/officeDocument/2006/relationships/image" Target="../media/image444.png"/><Relationship Id="rId23" Type="http://schemas.openxmlformats.org/officeDocument/2006/relationships/image" Target="../media/image514.png"/><Relationship Id="rId28" Type="http://schemas.openxmlformats.org/officeDocument/2006/relationships/image" Target="../media/image518.png"/><Relationship Id="rId36" Type="http://schemas.openxmlformats.org/officeDocument/2006/relationships/image" Target="../media/image526.png"/><Relationship Id="rId10" Type="http://schemas.openxmlformats.org/officeDocument/2006/relationships/image" Target="../media/image502.png"/><Relationship Id="rId19" Type="http://schemas.openxmlformats.org/officeDocument/2006/relationships/image" Target="../media/image510.png"/><Relationship Id="rId31" Type="http://schemas.openxmlformats.org/officeDocument/2006/relationships/image" Target="../media/image521.png"/><Relationship Id="rId4" Type="http://schemas.openxmlformats.org/officeDocument/2006/relationships/image" Target="../media/image496.png"/><Relationship Id="rId9" Type="http://schemas.openxmlformats.org/officeDocument/2006/relationships/image" Target="../media/image501.png"/><Relationship Id="rId14" Type="http://schemas.openxmlformats.org/officeDocument/2006/relationships/image" Target="../media/image506.png"/><Relationship Id="rId22" Type="http://schemas.openxmlformats.org/officeDocument/2006/relationships/image" Target="../media/image513.png"/><Relationship Id="rId27" Type="http://schemas.openxmlformats.org/officeDocument/2006/relationships/image" Target="../media/image517.png"/><Relationship Id="rId30" Type="http://schemas.openxmlformats.org/officeDocument/2006/relationships/image" Target="../media/image520.png"/><Relationship Id="rId35" Type="http://schemas.openxmlformats.org/officeDocument/2006/relationships/image" Target="../media/image525.png"/><Relationship Id="rId8" Type="http://schemas.openxmlformats.org/officeDocument/2006/relationships/image" Target="../media/image500.png"/><Relationship Id="rId3" Type="http://schemas.openxmlformats.org/officeDocument/2006/relationships/image" Target="../media/image495.png"/><Relationship Id="rId12" Type="http://schemas.openxmlformats.org/officeDocument/2006/relationships/image" Target="../media/image504.png"/><Relationship Id="rId17" Type="http://schemas.openxmlformats.org/officeDocument/2006/relationships/image" Target="../media/image508.png"/><Relationship Id="rId25" Type="http://schemas.openxmlformats.org/officeDocument/2006/relationships/image" Target="../media/image516.png"/><Relationship Id="rId33" Type="http://schemas.openxmlformats.org/officeDocument/2006/relationships/image" Target="../media/image523.png"/><Relationship Id="rId38" Type="http://schemas.openxmlformats.org/officeDocument/2006/relationships/image" Target="../media/image527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6.png"/><Relationship Id="rId3" Type="http://schemas.openxmlformats.org/officeDocument/2006/relationships/image" Target="../media/image532.png"/><Relationship Id="rId7" Type="http://schemas.openxmlformats.org/officeDocument/2006/relationships/image" Target="../media/image535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4.png"/><Relationship Id="rId5" Type="http://schemas.openxmlformats.org/officeDocument/2006/relationships/image" Target="../media/image439.png"/><Relationship Id="rId4" Type="http://schemas.openxmlformats.org/officeDocument/2006/relationships/image" Target="../media/image533.png"/><Relationship Id="rId9" Type="http://schemas.openxmlformats.org/officeDocument/2006/relationships/image" Target="../media/image44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8.png"/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0.png"/><Relationship Id="rId4" Type="http://schemas.openxmlformats.org/officeDocument/2006/relationships/image" Target="../media/image539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6.png"/><Relationship Id="rId3" Type="http://schemas.openxmlformats.org/officeDocument/2006/relationships/image" Target="../media/image542.png"/><Relationship Id="rId7" Type="http://schemas.openxmlformats.org/officeDocument/2006/relationships/image" Target="../media/image438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5.png"/><Relationship Id="rId5" Type="http://schemas.openxmlformats.org/officeDocument/2006/relationships/image" Target="../media/image544.png"/><Relationship Id="rId4" Type="http://schemas.openxmlformats.org/officeDocument/2006/relationships/image" Target="../media/image543.png"/><Relationship Id="rId9" Type="http://schemas.openxmlformats.org/officeDocument/2006/relationships/image" Target="../media/image547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4.png"/><Relationship Id="rId3" Type="http://schemas.openxmlformats.org/officeDocument/2006/relationships/image" Target="../media/image549.png"/><Relationship Id="rId7" Type="http://schemas.openxmlformats.org/officeDocument/2006/relationships/image" Target="../media/image553.png"/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2.png"/><Relationship Id="rId11" Type="http://schemas.openxmlformats.org/officeDocument/2006/relationships/image" Target="../media/image557.png"/><Relationship Id="rId5" Type="http://schemas.openxmlformats.org/officeDocument/2006/relationships/image" Target="../media/image551.png"/><Relationship Id="rId10" Type="http://schemas.openxmlformats.org/officeDocument/2006/relationships/image" Target="../media/image556.png"/><Relationship Id="rId4" Type="http://schemas.openxmlformats.org/officeDocument/2006/relationships/image" Target="../media/image550.png"/><Relationship Id="rId9" Type="http://schemas.openxmlformats.org/officeDocument/2006/relationships/image" Target="../media/image555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3" Type="http://schemas.openxmlformats.org/officeDocument/2006/relationships/image" Target="../media/image347.png"/><Relationship Id="rId7" Type="http://schemas.openxmlformats.org/officeDocument/2006/relationships/image" Target="../media/image559.png"/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2.png"/><Relationship Id="rId5" Type="http://schemas.openxmlformats.org/officeDocument/2006/relationships/image" Target="../media/image415.png"/><Relationship Id="rId4" Type="http://schemas.openxmlformats.org/officeDocument/2006/relationships/image" Target="../media/image3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4.png"/><Relationship Id="rId5" Type="http://schemas.openxmlformats.org/officeDocument/2006/relationships/image" Target="../media/image563.png"/><Relationship Id="rId4" Type="http://schemas.openxmlformats.org/officeDocument/2006/relationships/image" Target="../media/image562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5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6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8.png"/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0.png"/><Relationship Id="rId4" Type="http://schemas.openxmlformats.org/officeDocument/2006/relationships/image" Target="../media/image569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6.png"/><Relationship Id="rId3" Type="http://schemas.openxmlformats.org/officeDocument/2006/relationships/image" Target="../media/image571.png"/><Relationship Id="rId7" Type="http://schemas.openxmlformats.org/officeDocument/2006/relationships/image" Target="../media/image575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4.png"/><Relationship Id="rId5" Type="http://schemas.openxmlformats.org/officeDocument/2006/relationships/image" Target="../media/image573.png"/><Relationship Id="rId4" Type="http://schemas.openxmlformats.org/officeDocument/2006/relationships/image" Target="../media/image572.png"/><Relationship Id="rId9" Type="http://schemas.openxmlformats.org/officeDocument/2006/relationships/image" Target="../media/image500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8.png"/><Relationship Id="rId2" Type="http://schemas.openxmlformats.org/officeDocument/2006/relationships/image" Target="../media/image577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4.png"/><Relationship Id="rId3" Type="http://schemas.openxmlformats.org/officeDocument/2006/relationships/image" Target="../media/image580.png"/><Relationship Id="rId7" Type="http://schemas.openxmlformats.org/officeDocument/2006/relationships/image" Target="../media/image583.png"/><Relationship Id="rId2" Type="http://schemas.openxmlformats.org/officeDocument/2006/relationships/image" Target="../media/image5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582.png"/><Relationship Id="rId10" Type="http://schemas.openxmlformats.org/officeDocument/2006/relationships/image" Target="../media/image586.png"/><Relationship Id="rId4" Type="http://schemas.openxmlformats.org/officeDocument/2006/relationships/image" Target="../media/image581.png"/><Relationship Id="rId9" Type="http://schemas.openxmlformats.org/officeDocument/2006/relationships/image" Target="../media/image58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8.png"/><Relationship Id="rId2" Type="http://schemas.openxmlformats.org/officeDocument/2006/relationships/image" Target="../media/image5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1.png"/><Relationship Id="rId5" Type="http://schemas.openxmlformats.org/officeDocument/2006/relationships/image" Target="../media/image590.png"/><Relationship Id="rId4" Type="http://schemas.openxmlformats.org/officeDocument/2006/relationships/image" Target="../media/image589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34568D-A393-2082-1DFE-CD6164C93670}"/>
              </a:ext>
            </a:extLst>
          </p:cNvPr>
          <p:cNvSpPr txBox="1"/>
          <p:nvPr/>
        </p:nvSpPr>
        <p:spPr>
          <a:xfrm>
            <a:off x="1645962" y="247374"/>
            <a:ext cx="943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runs on phase diagram,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2658B5-CDC7-B59B-9FD2-6A4A76812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1166813"/>
            <a:ext cx="77914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1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10121286" y="12934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10097956" y="41192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-1.45546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41CCFA-C2C0-D148-5CBE-E965D8A97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814" y="1903312"/>
            <a:ext cx="2840273" cy="1757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6A97D0-0FC0-F122-FA0C-ACFFCDAD1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969" y="4671030"/>
            <a:ext cx="2105681" cy="18152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2C3691-EE5F-D8D0-FF52-483BBD4A1916}"/>
              </a:ext>
            </a:extLst>
          </p:cNvPr>
          <p:cNvSpPr txBox="1"/>
          <p:nvPr/>
        </p:nvSpPr>
        <p:spPr>
          <a:xfrm>
            <a:off x="690855" y="2261263"/>
            <a:ext cx="1429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-1.45667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4703B3-BBC2-C841-114D-67AFBAEA6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52" y="4537560"/>
            <a:ext cx="2105681" cy="194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5AB132-6DAA-6260-4B3C-83E27AC29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5620"/>
            <a:ext cx="2736340" cy="18169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1F7155-EC27-3E8C-B31E-DFA3A9C19D1B}"/>
              </a:ext>
            </a:extLst>
          </p:cNvPr>
          <p:cNvSpPr txBox="1"/>
          <p:nvPr/>
        </p:nvSpPr>
        <p:spPr>
          <a:xfrm>
            <a:off x="3821678" y="2219187"/>
            <a:ext cx="1429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-1.45913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22576E-DED3-7CC9-0F7A-6F500BAE3E67}"/>
              </a:ext>
            </a:extLst>
          </p:cNvPr>
          <p:cNvSpPr txBox="1"/>
          <p:nvPr/>
        </p:nvSpPr>
        <p:spPr>
          <a:xfrm>
            <a:off x="858982" y="144087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19DF37-C824-F320-BDC9-1D1512A4131F}"/>
              </a:ext>
            </a:extLst>
          </p:cNvPr>
          <p:cNvSpPr txBox="1"/>
          <p:nvPr/>
        </p:nvSpPr>
        <p:spPr>
          <a:xfrm>
            <a:off x="4005442" y="142580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A56FE2-6B5C-CEA0-4BDD-75BD8316D7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3855" y="2496185"/>
            <a:ext cx="3057136" cy="2008514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7FFAF6B-A3F0-D13E-81EB-1CD6A3AEF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475" y="4537560"/>
            <a:ext cx="2246643" cy="206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98AC0-042E-2A18-FA17-D3D59B130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12133A-9BD6-02C1-F5EB-3F8DA310E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9A232A-533F-ECBB-9D5E-B382461C0F6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D9D68-093C-5B8E-0841-ADE631CA3745}"/>
              </a:ext>
            </a:extLst>
          </p:cNvPr>
          <p:cNvSpPr txBox="1"/>
          <p:nvPr/>
        </p:nvSpPr>
        <p:spPr>
          <a:xfrm>
            <a:off x="1645307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-2.19744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268720-C8EA-CCA1-7F0E-84690021E3BD}"/>
              </a:ext>
            </a:extLst>
          </p:cNvPr>
          <p:cNvSpPr txBox="1"/>
          <p:nvPr/>
        </p:nvSpPr>
        <p:spPr>
          <a:xfrm>
            <a:off x="5668101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-2.19763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FD4A00-FE79-095C-594D-16C9BC8F8D55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-2.19618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D9D1E3-749A-EF84-1CDB-AD0DAC632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77" y="2247817"/>
            <a:ext cx="2473587" cy="25438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4D8ECD-9173-ABAE-EBE0-8047C292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217" y="2478326"/>
            <a:ext cx="2679607" cy="23157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D32EE5-9AE4-8B87-20A9-85CFAD879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319" y="2361869"/>
            <a:ext cx="2874019" cy="254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87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10422519" y="15473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-2.93747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7417" y="1968083"/>
            <a:ext cx="1914583" cy="1405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ABD2C-C7B0-E5D4-929A-DA44CBD59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92" y="1792167"/>
            <a:ext cx="1803089" cy="19670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47EB70-B693-58C5-64A0-36B2B7341403}"/>
              </a:ext>
            </a:extLst>
          </p:cNvPr>
          <p:cNvSpPr txBox="1"/>
          <p:nvPr/>
        </p:nvSpPr>
        <p:spPr>
          <a:xfrm>
            <a:off x="8305527" y="15473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-2.93847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42EA25-0439-35DD-6E11-DB51C5A9C9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899" y="1792167"/>
            <a:ext cx="1914583" cy="1512834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150AEE8E-6567-2BB3-49D2-D4AC8F302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796" y="3675599"/>
            <a:ext cx="2089514" cy="97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4F571-54FF-18B1-EA6E-6F90F9EDF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B1CC5C9-BB3F-95E8-6544-747FB3204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a10s625e3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00A73F-0698-7DF9-70DD-03766FC8C94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E3C39-2FA1-3524-F019-FECB20664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798" y="2325051"/>
            <a:ext cx="2755383" cy="22078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004FFC-6D62-0D9F-08D0-25EEC267E566}"/>
              </a:ext>
            </a:extLst>
          </p:cNvPr>
          <p:cNvSpPr txBox="1"/>
          <p:nvPr/>
        </p:nvSpPr>
        <p:spPr>
          <a:xfrm>
            <a:off x="10311610" y="23250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-3.68177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937AA-A453-0E8C-F267-FC1485F15132}"/>
              </a:ext>
            </a:extLst>
          </p:cNvPr>
          <p:cNvSpPr txBox="1"/>
          <p:nvPr/>
        </p:nvSpPr>
        <p:spPr>
          <a:xfrm>
            <a:off x="966587" y="22886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-3.68015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A671B4-72BB-5B28-33BB-F89E498809BE}"/>
              </a:ext>
            </a:extLst>
          </p:cNvPr>
          <p:cNvSpPr txBox="1"/>
          <p:nvPr/>
        </p:nvSpPr>
        <p:spPr>
          <a:xfrm>
            <a:off x="3833612" y="22886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804B78-D0F3-2F34-3C71-077D374B8A70}"/>
              </a:ext>
            </a:extLst>
          </p:cNvPr>
          <p:cNvSpPr txBox="1"/>
          <p:nvPr/>
        </p:nvSpPr>
        <p:spPr>
          <a:xfrm>
            <a:off x="7068329" y="22632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-3.68176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A8FC0A-BC6D-1D1A-A093-CD32A2AA9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485" y="2686222"/>
            <a:ext cx="2296489" cy="1974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383F5E-1958-4D0A-C318-85F57EF2F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06" y="2726913"/>
            <a:ext cx="2925281" cy="16932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22F7E9-2FA0-75ED-0416-C6F7B3E9E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501" y="2914921"/>
            <a:ext cx="2648963" cy="1317204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C5F8619A-5492-A12C-18A8-4EEF01FC9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183" y="4524659"/>
            <a:ext cx="2892467" cy="130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942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129" y="2889723"/>
            <a:ext cx="4618871" cy="226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9371900" y="25325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1055812" y="24217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09" y="2837222"/>
            <a:ext cx="2249934" cy="2263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8ACE8B-8117-4DC8-1CD9-B958DA41C605}"/>
              </a:ext>
            </a:extLst>
          </p:cNvPr>
          <p:cNvSpPr txBox="1"/>
          <p:nvPr/>
        </p:nvSpPr>
        <p:spPr>
          <a:xfrm>
            <a:off x="5213856" y="250651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762354-012D-6241-0ADB-4AB5273D7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24" y="2837222"/>
            <a:ext cx="2517792" cy="20729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B707717-C004-E040-55EC-04366363B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40" y="5315430"/>
            <a:ext cx="2916655" cy="120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D105C-A2BB-8F0E-D88E-BAFDF193C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CADA8E0-E313-67A3-4F54-A5C8F8A24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0A7A62-6C11-111A-4BA2-EA3E5760C8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CCD75-A291-5AA5-5E8C-0B27F8084826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-7.39229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06B158-C534-57CC-2002-5CF6401F4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137" y="3180436"/>
            <a:ext cx="2525646" cy="163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47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7E293-E4AF-E576-CFDD-0A533C342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681" y="2230733"/>
            <a:ext cx="1824701" cy="2153021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F4B8988F-24BF-E3E5-344A-6FD025D0C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691" y="4087000"/>
            <a:ext cx="3167062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0C0858-A1F2-EE3A-97E4-85A5B0EE7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691" y="1469165"/>
            <a:ext cx="2851659" cy="24742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E0DB64-2475-D756-AED3-E53734D973CC}"/>
              </a:ext>
            </a:extLst>
          </p:cNvPr>
          <p:cNvSpPr txBox="1"/>
          <p:nvPr/>
        </p:nvSpPr>
        <p:spPr>
          <a:xfrm>
            <a:off x="7963766" y="197697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-1.43609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2EF3E-4514-769F-BF69-16C1C948B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EAD4F45-A0BB-83F1-1A50-801BCA979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119CDD-1203-824E-F063-B465F5A9E5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58029A-E159-BF24-8818-57C2E28DA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780" y="2922491"/>
            <a:ext cx="2330864" cy="212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8912B2F-C528-F3A8-B0A5-05813BA9C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473" y="2974938"/>
            <a:ext cx="2740003" cy="197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0D035E6-DA90-2ED7-226E-4A285190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953" y="2870046"/>
            <a:ext cx="2230998" cy="223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1469FB-8F24-6848-A41B-7B7562004EEE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79321-C074-59F8-59DB-A6AEA18A765A}"/>
              </a:ext>
            </a:extLst>
          </p:cNvPr>
          <p:cNvSpPr txBox="1"/>
          <p:nvPr/>
        </p:nvSpPr>
        <p:spPr>
          <a:xfrm>
            <a:off x="9165821" y="238346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3E0DE-2829-AA4D-55DF-90BB2B092102}"/>
              </a:ext>
            </a:extLst>
          </p:cNvPr>
          <p:cNvSpPr txBox="1"/>
          <p:nvPr/>
        </p:nvSpPr>
        <p:spPr>
          <a:xfrm>
            <a:off x="6130308" y="248671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9D49F6-5184-320E-725B-B10C40A0E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2" y="2794551"/>
            <a:ext cx="1924319" cy="2257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CB65EC-65CF-5525-C8AE-C55CE6800B88}"/>
              </a:ext>
            </a:extLst>
          </p:cNvPr>
          <p:cNvSpPr txBox="1"/>
          <p:nvPr/>
        </p:nvSpPr>
        <p:spPr>
          <a:xfrm>
            <a:off x="704540" y="235877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-2.88508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44CEE8-538F-5197-6C21-68331CA1F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796" y="5104737"/>
            <a:ext cx="1656393" cy="171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10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989" y="2214014"/>
            <a:ext cx="2380296" cy="242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5440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6689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52BE4F-B9AB-1BF3-BAE6-0725B99E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62" y="2036760"/>
            <a:ext cx="2380295" cy="24913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F912466-E24C-C65B-AF53-097ED1853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531" y="4814462"/>
            <a:ext cx="2164126" cy="182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0A4200-A844-A3A3-89F8-BBE0D6A8334E}"/>
              </a:ext>
            </a:extLst>
          </p:cNvPr>
          <p:cNvSpPr txBox="1"/>
          <p:nvPr/>
        </p:nvSpPr>
        <p:spPr>
          <a:xfrm>
            <a:off x="8641190" y="2658520"/>
            <a:ext cx="145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Tried hole and didn’t work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AB072-DD67-04DA-CAE9-9FF42D14A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8EDBC8-C10F-C0B5-E61F-92DB29422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577886-AAB0-EDE2-6DE7-B0391AD2213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BAF948-9360-9CB1-906D-F6E8E4AAFDE7}"/>
              </a:ext>
            </a:extLst>
          </p:cNvPr>
          <p:cNvSpPr txBox="1"/>
          <p:nvPr/>
        </p:nvSpPr>
        <p:spPr>
          <a:xfrm>
            <a:off x="7278498" y="132963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496A1-3816-EFAB-4874-A0225479C687}"/>
              </a:ext>
            </a:extLst>
          </p:cNvPr>
          <p:cNvSpPr txBox="1"/>
          <p:nvPr/>
        </p:nvSpPr>
        <p:spPr>
          <a:xfrm>
            <a:off x="3883154" y="119506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269B2C-6B07-90CE-7182-59632AF16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604" y="1785170"/>
            <a:ext cx="2914014" cy="24456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F5AC255-EB05-082B-8AB8-2A89C9D48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367" y="4396417"/>
            <a:ext cx="3014381" cy="173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2EB6BB-AB9A-3AA5-3ACF-4416E07E9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829" y="1903058"/>
            <a:ext cx="2371971" cy="176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4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22BD36-E9E0-1917-EC41-5EF110AA6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651" y="1357186"/>
            <a:ext cx="1298750" cy="225572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1AD8E3-905C-7EEA-1640-2558DDFEDC29}"/>
              </a:ext>
            </a:extLst>
          </p:cNvPr>
          <p:cNvSpPr txBox="1"/>
          <p:nvPr/>
        </p:nvSpPr>
        <p:spPr>
          <a:xfrm>
            <a:off x="7268925" y="1054065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-1.41154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81DC9-5FBD-42EA-39D5-98B6BC63A226}"/>
              </a:ext>
            </a:extLst>
          </p:cNvPr>
          <p:cNvSpPr txBox="1"/>
          <p:nvPr/>
        </p:nvSpPr>
        <p:spPr>
          <a:xfrm>
            <a:off x="10065734" y="121868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-1.41046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E9B7B9-43DF-848C-6D47-4DB076A87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480" y="1712288"/>
            <a:ext cx="1700370" cy="17177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CAF649-935D-4202-6C7A-12FBC8441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61" y="2186084"/>
            <a:ext cx="2112948" cy="1976437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FABBE8E-01FC-6799-A46F-6D2F717DA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21" y="4162521"/>
            <a:ext cx="2112949" cy="195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DCD6D1-4A8F-400C-6E31-A8DBF771A7F4}"/>
              </a:ext>
            </a:extLst>
          </p:cNvPr>
          <p:cNvSpPr txBox="1"/>
          <p:nvPr/>
        </p:nvSpPr>
        <p:spPr>
          <a:xfrm>
            <a:off x="624150" y="2099015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-1.41139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BCA1E8-8A02-8410-782B-AA0AD7FC40B8}"/>
              </a:ext>
            </a:extLst>
          </p:cNvPr>
          <p:cNvSpPr txBox="1"/>
          <p:nvPr/>
        </p:nvSpPr>
        <p:spPr>
          <a:xfrm>
            <a:off x="3530892" y="204758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-1.41069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872AE7-4864-AF52-C13F-3BC7FEA1412C}"/>
              </a:ext>
            </a:extLst>
          </p:cNvPr>
          <p:cNvSpPr txBox="1"/>
          <p:nvPr/>
        </p:nvSpPr>
        <p:spPr>
          <a:xfrm>
            <a:off x="858982" y="144087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1FBCE6-319B-8958-5C63-A224C9E7EFFB}"/>
              </a:ext>
            </a:extLst>
          </p:cNvPr>
          <p:cNvSpPr txBox="1"/>
          <p:nvPr/>
        </p:nvSpPr>
        <p:spPr>
          <a:xfrm>
            <a:off x="3751993" y="1435289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C4543B5-E4A0-1365-2089-FFC8ED012E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3351" y="2376151"/>
            <a:ext cx="2393284" cy="188433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B1D9562-723E-5DC6-35B9-E77AAF3CC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845" y="4176590"/>
            <a:ext cx="2112948" cy="193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56B96B2-F636-6AD3-2FE3-24664A1B23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2209" y="4319310"/>
            <a:ext cx="2393284" cy="197170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C77694D-DF06-FBD2-3839-7D243751FB6C}"/>
              </a:ext>
            </a:extLst>
          </p:cNvPr>
          <p:cNvSpPr txBox="1"/>
          <p:nvPr/>
        </p:nvSpPr>
        <p:spPr>
          <a:xfrm>
            <a:off x="7348651" y="3899591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-1.40985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17998-7097-9223-EE35-D4DB5DD38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D20099B-01A0-9D99-2783-0B301B5F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0C0ED5-F8AD-404F-A577-8399F5F7FE9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ECC70-ED27-061C-D30B-072368152B07}"/>
              </a:ext>
            </a:extLst>
          </p:cNvPr>
          <p:cNvSpPr txBox="1"/>
          <p:nvPr/>
        </p:nvSpPr>
        <p:spPr>
          <a:xfrm>
            <a:off x="895665" y="229705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D684C-C00D-0005-43EC-201EA830F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32" y="2662524"/>
            <a:ext cx="2236045" cy="2004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F42BE-DF12-B85C-017C-A0019FB60941}"/>
              </a:ext>
            </a:extLst>
          </p:cNvPr>
          <p:cNvSpPr txBox="1"/>
          <p:nvPr/>
        </p:nvSpPr>
        <p:spPr>
          <a:xfrm>
            <a:off x="3845569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-2.82154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9B91D-D2CB-BCAE-2CCC-AFD8E8F4A9A2}"/>
              </a:ext>
            </a:extLst>
          </p:cNvPr>
          <p:cNvSpPr txBox="1"/>
          <p:nvPr/>
        </p:nvSpPr>
        <p:spPr>
          <a:xfrm>
            <a:off x="9660114" y="220857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-2.82208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FDA1C9-781E-592A-7D60-2D86B9486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616" y="2755335"/>
            <a:ext cx="2732374" cy="1612664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7CBBB5D-15E8-2EA4-77B6-90BF2B941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707" y="4915956"/>
            <a:ext cx="2138191" cy="113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05616-CBA1-048C-6EB2-79E49A718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624" y="2574051"/>
            <a:ext cx="2251235" cy="21643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5E42DE-1C2B-855A-FFDB-B2D6E78ED481}"/>
              </a:ext>
            </a:extLst>
          </p:cNvPr>
          <p:cNvSpPr txBox="1"/>
          <p:nvPr/>
        </p:nvSpPr>
        <p:spPr>
          <a:xfrm>
            <a:off x="6685140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9C7AE7-F244-0934-FCBB-CFFFC8824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6458" y="2723862"/>
            <a:ext cx="2165514" cy="185097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F45CEE6-49ED-75C2-8084-4CD71E53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621" y="4782921"/>
            <a:ext cx="2815188" cy="128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76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5147822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-5.63514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1973008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-5.63481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8B211-93AD-5232-0341-C7377517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01" y="3043374"/>
            <a:ext cx="2196986" cy="2129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61C4AE-A360-6B20-9761-DAB72E3A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860" y="3154211"/>
            <a:ext cx="2548565" cy="18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50" y="963896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434514" y="14086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73903" y="14638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51243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-8.44011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34" y="1698855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434514" y="4399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55548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075" y="2028899"/>
            <a:ext cx="3261399" cy="22848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C327DD-0EC2-89C3-AFB3-2553AE33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1" y="4535431"/>
            <a:ext cx="2399788" cy="22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8CF744-6F70-A5F0-CCA7-2678D2240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94" y="1898475"/>
            <a:ext cx="1876687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63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B6363A-64E6-6144-4C5E-214A72130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92" y="5015055"/>
            <a:ext cx="1789557" cy="160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-13.7769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1B746-0A1F-908E-26BB-C7EC05E7F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400" y="2474536"/>
            <a:ext cx="2762636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C0CA-BE58-5F30-881E-3B822ADB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AF98E5-E35A-3D7C-BC57-929E39C0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E8AB6-762D-0BA9-7821-2B94461831E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7CDAE-8B52-7A83-E489-799021C62B85}"/>
              </a:ext>
            </a:extLst>
          </p:cNvPr>
          <p:cNvSpPr txBox="1"/>
          <p:nvPr/>
        </p:nvSpPr>
        <p:spPr>
          <a:xfrm>
            <a:off x="6884061" y="19313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3B93C-A5F5-8507-BF70-C22E5710D072}"/>
              </a:ext>
            </a:extLst>
          </p:cNvPr>
          <p:cNvSpPr txBox="1"/>
          <p:nvPr/>
        </p:nvSpPr>
        <p:spPr>
          <a:xfrm>
            <a:off x="3883372" y="193131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34A79-45A6-5297-2FB8-E67678F7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47" y="2534772"/>
            <a:ext cx="2376578" cy="2270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092C2-B820-AEB4-A609-94D962B5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3122"/>
            <a:ext cx="2662293" cy="22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49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22B2A8-6090-2C79-C927-1D2FCD0119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a25s2.5e3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363999-80CB-DA0F-BCE6-51278EB4D385}"/>
              </a:ext>
            </a:extLst>
          </p:cNvPr>
          <p:cNvSpPr txBox="1"/>
          <p:nvPr/>
        </p:nvSpPr>
        <p:spPr>
          <a:xfrm>
            <a:off x="3760390" y="18020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-1.38178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74AE1A-07CD-2009-7784-0C59C44DCB82}"/>
              </a:ext>
            </a:extLst>
          </p:cNvPr>
          <p:cNvSpPr txBox="1"/>
          <p:nvPr/>
        </p:nvSpPr>
        <p:spPr>
          <a:xfrm>
            <a:off x="3765718" y="1414574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28F1D-F59A-04D0-5E3A-DEB0263A76DC}"/>
              </a:ext>
            </a:extLst>
          </p:cNvPr>
          <p:cNvSpPr txBox="1"/>
          <p:nvPr/>
        </p:nvSpPr>
        <p:spPr>
          <a:xfrm>
            <a:off x="6831106" y="1397206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F0918-3772-23A9-7A8C-1A18730DE87E}"/>
              </a:ext>
            </a:extLst>
          </p:cNvPr>
          <p:cNvSpPr txBox="1"/>
          <p:nvPr/>
        </p:nvSpPr>
        <p:spPr>
          <a:xfrm>
            <a:off x="6582846" y="1802000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-1.37994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5ED409-F831-1023-FA6B-6914EC013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418" y="2160355"/>
            <a:ext cx="2694992" cy="212955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5DCB68E-49C0-A893-9774-5C92B0CEA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276" y="4274996"/>
            <a:ext cx="2311722" cy="212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5E098C1-0160-40BC-91CF-26587CB40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590" y="4297580"/>
            <a:ext cx="2381811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161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F2AC-F050-27DC-5B2A-DBDD12032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CE57F2-A4EC-9D50-8664-96D83FA22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56" y="1744788"/>
            <a:ext cx="1762317" cy="244766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8622793-CC7A-3201-115C-A2A76824785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a25s5e3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4B4C1-989C-2E96-F6A6-A2A0DFDFC503}"/>
              </a:ext>
            </a:extLst>
          </p:cNvPr>
          <p:cNvSpPr txBox="1"/>
          <p:nvPr/>
        </p:nvSpPr>
        <p:spPr>
          <a:xfrm>
            <a:off x="940894" y="16013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-2.75823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C4772-5B7A-38EF-6D71-BBE06D848D88}"/>
              </a:ext>
            </a:extLst>
          </p:cNvPr>
          <p:cNvSpPr txBox="1"/>
          <p:nvPr/>
        </p:nvSpPr>
        <p:spPr>
          <a:xfrm>
            <a:off x="9502769" y="14933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-2.75918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F6DAF38-DE64-F534-53A6-6FADC6AD0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451" y="4481497"/>
            <a:ext cx="2475345" cy="191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523BD0-02BF-EEDB-DED1-7E5DCCDE1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2804" y="1999406"/>
            <a:ext cx="2918302" cy="2424436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9110A5B-E547-4E34-276A-97D9B6111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01" y="4531900"/>
            <a:ext cx="2028825" cy="191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7958F7-B324-C6D5-947F-F04C40034B60}"/>
              </a:ext>
            </a:extLst>
          </p:cNvPr>
          <p:cNvSpPr txBox="1"/>
          <p:nvPr/>
        </p:nvSpPr>
        <p:spPr>
          <a:xfrm>
            <a:off x="946222" y="98491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</a:t>
            </a:r>
            <a:r>
              <a:rPr lang="en-US" sz="1200" dirty="0" err="1"/>
              <a:t>cyl</a:t>
            </a:r>
            <a:r>
              <a:rPr lang="en-US" sz="1200" dirty="0"/>
              <a:t> =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5BB92-213F-8BF1-4C6A-7F3B09EFAE19}"/>
              </a:ext>
            </a:extLst>
          </p:cNvPr>
          <p:cNvSpPr txBox="1"/>
          <p:nvPr/>
        </p:nvSpPr>
        <p:spPr>
          <a:xfrm>
            <a:off x="3785462" y="936979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</a:t>
            </a:r>
            <a:r>
              <a:rPr lang="en-US" sz="1200" dirty="0" err="1"/>
              <a:t>cyl</a:t>
            </a:r>
            <a:r>
              <a:rPr lang="en-US" sz="1200" dirty="0"/>
              <a:t>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D56C2A-9E7B-02C6-997F-0DCD51B74F4E}"/>
              </a:ext>
            </a:extLst>
          </p:cNvPr>
          <p:cNvSpPr txBox="1"/>
          <p:nvPr/>
        </p:nvSpPr>
        <p:spPr>
          <a:xfrm>
            <a:off x="3586053" y="1601360"/>
            <a:ext cx="1414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-2.75546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C5B32C-2965-848E-0B78-D0E616342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187" y="4423842"/>
            <a:ext cx="2332031" cy="210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CAB2B9-AF79-FD79-1300-C5213357EF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1187" y="1878359"/>
            <a:ext cx="2688418" cy="244766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F9927F5-A6A4-4B0B-4CC4-C00B3D32C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162" y="4481497"/>
            <a:ext cx="2475345" cy="186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FCA017-D521-19E9-7294-D9F0EC3FB9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78920" y="1907187"/>
            <a:ext cx="2801828" cy="24476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6EC829-E681-CB54-8FBA-814FBB11F183}"/>
              </a:ext>
            </a:extLst>
          </p:cNvPr>
          <p:cNvSpPr txBox="1"/>
          <p:nvPr/>
        </p:nvSpPr>
        <p:spPr>
          <a:xfrm>
            <a:off x="6733972" y="15035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-2.75904</a:t>
            </a:r>
          </a:p>
        </p:txBody>
      </p:sp>
    </p:spTree>
    <p:extLst>
      <p:ext uri="{BB962C8B-B14F-4D97-AF65-F5344CB8AC3E}">
        <p14:creationId xmlns:p14="http://schemas.microsoft.com/office/powerpoint/2010/main" val="3657942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7009F-C695-DF6E-2C9F-590A700AD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B413BEB-77AB-54D2-BD84-E0A7C02B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353A4-5102-5CD6-4BB5-2B04986311F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5271D-770D-9780-B70A-B57FBDE967BD}"/>
              </a:ext>
            </a:extLst>
          </p:cNvPr>
          <p:cNvSpPr txBox="1"/>
          <p:nvPr/>
        </p:nvSpPr>
        <p:spPr>
          <a:xfrm>
            <a:off x="1637290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-5.47583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348DE-A4D9-3970-41D2-C8C194BF1145}"/>
              </a:ext>
            </a:extLst>
          </p:cNvPr>
          <p:cNvSpPr txBox="1"/>
          <p:nvPr/>
        </p:nvSpPr>
        <p:spPr>
          <a:xfrm>
            <a:off x="4303752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-5.48308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EE0C7-0D3E-6C2E-73EB-CB17F2A52071}"/>
              </a:ext>
            </a:extLst>
          </p:cNvPr>
          <p:cNvSpPr txBox="1"/>
          <p:nvPr/>
        </p:nvSpPr>
        <p:spPr>
          <a:xfrm>
            <a:off x="9143598" y="10402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-5.48457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8B36CF-6B6D-1343-4388-62E5A7A7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994" y="1692434"/>
            <a:ext cx="2338315" cy="2338315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69123113-5977-06ED-BDDF-2C7631F61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237" y="4389772"/>
            <a:ext cx="2013072" cy="224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A1B11D-983F-E35C-5423-F759219BC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289" y="1596042"/>
            <a:ext cx="2181835" cy="2292658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EFD9FE0E-296F-9FEE-739F-73971925D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920" y="4392197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8B4D9C-E7B0-F896-192B-FDA65F404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037" y="1692434"/>
            <a:ext cx="2181835" cy="2285029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3F28D10-5975-D38E-2A27-B68A241DC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37" y="4344839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242FA4-5083-344F-5B2D-F7F4FD51985A}"/>
              </a:ext>
            </a:extLst>
          </p:cNvPr>
          <p:cNvSpPr txBox="1"/>
          <p:nvPr/>
        </p:nvSpPr>
        <p:spPr>
          <a:xfrm>
            <a:off x="6723675" y="10390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-5.48466</a:t>
            </a:r>
          </a:p>
        </p:txBody>
      </p:sp>
    </p:spTree>
    <p:extLst>
      <p:ext uri="{BB962C8B-B14F-4D97-AF65-F5344CB8AC3E}">
        <p14:creationId xmlns:p14="http://schemas.microsoft.com/office/powerpoint/2010/main" val="21221623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00D7-3F98-95C3-DED6-B12EDB38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BA26D0-97CA-9F51-738C-7072BC47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C6083-33C0-964B-8832-80FFF1DBED5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A16B5-9F45-DC21-A3DB-BDA5CDF2B731}"/>
              </a:ext>
            </a:extLst>
          </p:cNvPr>
          <p:cNvSpPr txBox="1"/>
          <p:nvPr/>
        </p:nvSpPr>
        <p:spPr>
          <a:xfrm>
            <a:off x="451045" y="12207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-8.18187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EBF27-39A0-2080-CFF7-99A07498E3EC}"/>
              </a:ext>
            </a:extLst>
          </p:cNvPr>
          <p:cNvSpPr txBox="1"/>
          <p:nvPr/>
        </p:nvSpPr>
        <p:spPr>
          <a:xfrm>
            <a:off x="4619349" y="1199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332B5-3D5E-35BE-960D-31A12694F34A}"/>
              </a:ext>
            </a:extLst>
          </p:cNvPr>
          <p:cNvSpPr txBox="1"/>
          <p:nvPr/>
        </p:nvSpPr>
        <p:spPr>
          <a:xfrm>
            <a:off x="10506611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-8.18865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82E7A4-F09C-8310-DD52-877B03A5D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14325"/>
            <a:ext cx="2146538" cy="18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A82AD4-2A5A-AF03-DE21-8D95B9FE1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3" y="1725053"/>
            <a:ext cx="2229161" cy="2448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55BDC5-089C-8721-C093-BF7C44CA3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50" y="1663499"/>
            <a:ext cx="2349450" cy="2509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352F24-594D-9E99-68EF-85F8DAD02287}"/>
              </a:ext>
            </a:extLst>
          </p:cNvPr>
          <p:cNvSpPr txBox="1"/>
          <p:nvPr/>
        </p:nvSpPr>
        <p:spPr>
          <a:xfrm>
            <a:off x="2362080" y="12089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-8.17785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15D4D9-C491-3A0C-B46F-64184D458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777" y="1714418"/>
            <a:ext cx="1808789" cy="2335698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757AA2C-B8C4-F8CF-EF1A-B05411E58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260" y="4394962"/>
            <a:ext cx="2135825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3DD88C-BDFC-1ABF-E950-3EC6AE790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1198" y="1744306"/>
            <a:ext cx="2412646" cy="2276081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41B35FE8-8DE1-2B2D-623E-135A70570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174" y="4394962"/>
            <a:ext cx="2135826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EF031C-6FE4-2EF1-1D47-DE766960A1FC}"/>
              </a:ext>
            </a:extLst>
          </p:cNvPr>
          <p:cNvSpPr txBox="1"/>
          <p:nvPr/>
        </p:nvSpPr>
        <p:spPr>
          <a:xfrm>
            <a:off x="8641025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-8.18878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C3066-482E-634C-0B80-81263203B8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4744" y="1785480"/>
            <a:ext cx="2349450" cy="2387840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FDF901E-C825-181C-241C-77DCAFE78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396" y="4236749"/>
            <a:ext cx="1992146" cy="21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8B1A423-D98A-8BCE-05B3-4726324E3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992" y="4236749"/>
            <a:ext cx="1884391" cy="209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123099-06A6-84C4-7E9B-9B416E1E794B}"/>
              </a:ext>
            </a:extLst>
          </p:cNvPr>
          <p:cNvSpPr txBox="1"/>
          <p:nvPr/>
        </p:nvSpPr>
        <p:spPr>
          <a:xfrm>
            <a:off x="6729990" y="12057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-8.18884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0CE73B2-B0DB-4574-230C-8EF6C42DAB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9075" y="1744306"/>
            <a:ext cx="2349450" cy="23995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8E31A13-13BD-4455-3455-67DB9EFA8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89460" y="4657212"/>
            <a:ext cx="2128963" cy="11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5362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0190DB-DF2E-91D3-DA89-178E57B8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804719" cy="1325563"/>
          </a:xfrm>
        </p:spPr>
        <p:txBody>
          <a:bodyPr/>
          <a:lstStyle/>
          <a:p>
            <a:r>
              <a:rPr lang="en-US" dirty="0"/>
              <a:t>a25s015 – </a:t>
            </a:r>
            <a:r>
              <a:rPr lang="en-US" dirty="0" err="1"/>
              <a:t>cyl</a:t>
            </a:r>
            <a:r>
              <a:rPr lang="en-US" dirty="0"/>
              <a:t> &lt;&gt; </a:t>
            </a:r>
            <a:r>
              <a:rPr lang="en-US" dirty="0" err="1"/>
              <a:t>cyl</a:t>
            </a:r>
            <a:r>
              <a:rPr lang="en-US" dirty="0"/>
              <a:t>-str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4AA5E7-4480-5A5D-9FBE-C56D33991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10" y="1801452"/>
            <a:ext cx="2158878" cy="2405193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B6164A7-9A0D-0095-7FA1-2CE37D425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229" y="4371929"/>
            <a:ext cx="2107498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0EC51C-4211-49AD-052C-D27E68EDD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3" y="1746511"/>
            <a:ext cx="1918453" cy="2460134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509349D-4C0F-7D45-586D-B6C1EB3B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3" y="4338306"/>
            <a:ext cx="1918453" cy="243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4EE0A3-F006-C1FB-A019-D92281A9C83F}"/>
              </a:ext>
            </a:extLst>
          </p:cNvPr>
          <p:cNvSpPr txBox="1"/>
          <p:nvPr/>
        </p:nvSpPr>
        <p:spPr>
          <a:xfrm>
            <a:off x="460665" y="12446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-8.18470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28225C-0845-96EC-DB0E-529FAC5BAA7E}"/>
              </a:ext>
            </a:extLst>
          </p:cNvPr>
          <p:cNvSpPr txBox="1"/>
          <p:nvPr/>
        </p:nvSpPr>
        <p:spPr>
          <a:xfrm>
            <a:off x="2488314" y="1238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-8.18421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70C31D-E6A6-89CD-BA7B-D929BC3972AF}"/>
              </a:ext>
            </a:extLst>
          </p:cNvPr>
          <p:cNvSpPr txBox="1"/>
          <p:nvPr/>
        </p:nvSpPr>
        <p:spPr>
          <a:xfrm>
            <a:off x="4704325" y="12428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7D0BC1-803B-A96B-BE0F-592D9D4CE935}"/>
              </a:ext>
            </a:extLst>
          </p:cNvPr>
          <p:cNvSpPr txBox="1"/>
          <p:nvPr/>
        </p:nvSpPr>
        <p:spPr>
          <a:xfrm>
            <a:off x="7051934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-8.18563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88C2D48-F7FC-91A3-61B7-72E6BFFF3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408" y="1915305"/>
            <a:ext cx="2591162" cy="2162477"/>
          </a:xfrm>
          <a:prstGeom prst="rect">
            <a:avLst/>
          </a:prstGeom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044032D5-C066-B47A-6E38-C1821EAB3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095" y="4368254"/>
            <a:ext cx="2405195" cy="240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A27A6C-4E4D-75A3-6C98-E59CC00331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0001" y="1930372"/>
            <a:ext cx="2405195" cy="2195396"/>
          </a:xfrm>
          <a:prstGeom prst="rect">
            <a:avLst/>
          </a:prstGeom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DD014E4E-B4C5-8A7D-5B05-ACC8A610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475" y="4371929"/>
            <a:ext cx="2769044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0415BE6-9CE8-89E4-8590-7084985587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9519" y="2086371"/>
            <a:ext cx="2305734" cy="2162478"/>
          </a:xfrm>
          <a:prstGeom prst="rect">
            <a:avLst/>
          </a:prstGeom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87D6DD02-DF26-99FF-459E-9BD9666D8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519" y="4472145"/>
            <a:ext cx="2823393" cy="219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0D814E9-FB58-E07F-F3C0-A2A8D9896681}"/>
              </a:ext>
            </a:extLst>
          </p:cNvPr>
          <p:cNvSpPr txBox="1"/>
          <p:nvPr/>
        </p:nvSpPr>
        <p:spPr>
          <a:xfrm>
            <a:off x="9703686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-8.18589</a:t>
            </a:r>
          </a:p>
        </p:txBody>
      </p:sp>
    </p:spTree>
    <p:extLst>
      <p:ext uri="{BB962C8B-B14F-4D97-AF65-F5344CB8AC3E}">
        <p14:creationId xmlns:p14="http://schemas.microsoft.com/office/powerpoint/2010/main" val="21338663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0A26-2502-C4B1-20E4-37F55C09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32CE71-FCF8-B811-D741-C38A1157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12D6A-37F3-5C6D-371E-D5DA7938798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95FB3-E6BD-6399-72B1-C908FA6301AA}"/>
              </a:ext>
            </a:extLst>
          </p:cNvPr>
          <p:cNvSpPr txBox="1"/>
          <p:nvPr/>
        </p:nvSpPr>
        <p:spPr>
          <a:xfrm>
            <a:off x="699276" y="116253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90114-3B66-944B-F9E6-73B36768DCAB}"/>
              </a:ext>
            </a:extLst>
          </p:cNvPr>
          <p:cNvSpPr txBox="1"/>
          <p:nvPr/>
        </p:nvSpPr>
        <p:spPr>
          <a:xfrm>
            <a:off x="3218808" y="1130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4B852-DF24-35BC-36E5-062433B549B4}"/>
              </a:ext>
            </a:extLst>
          </p:cNvPr>
          <p:cNvSpPr txBox="1"/>
          <p:nvPr/>
        </p:nvSpPr>
        <p:spPr>
          <a:xfrm>
            <a:off x="10419814" y="11763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F097-0C3D-3D59-104C-99D50F64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36" y="1439530"/>
            <a:ext cx="1727208" cy="2614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4B790-59D8-C63E-92DF-04277481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938" y="1439530"/>
            <a:ext cx="2196468" cy="2496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9CAAD7-8108-8F6F-7FDB-BDFBCD1F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058" y="1485084"/>
            <a:ext cx="2382942" cy="273804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363ED9E-785B-CB9A-C5AE-56028F1A4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20" y="5306036"/>
            <a:ext cx="1997364" cy="15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7036DF-1426-6A2B-D0E9-EFB05CB64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36" y="3979363"/>
            <a:ext cx="1924182" cy="146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0D2E96-1DDA-2A41-9214-9E7641B24E20}"/>
              </a:ext>
            </a:extLst>
          </p:cNvPr>
          <p:cNvSpPr txBox="1"/>
          <p:nvPr/>
        </p:nvSpPr>
        <p:spPr>
          <a:xfrm>
            <a:off x="7900282" y="112018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125602-CC19-556C-34E7-09743BB32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8027" y="1613854"/>
            <a:ext cx="2253708" cy="242586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9392A52-F848-EA09-0D87-CB241E1F8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092" y="4223132"/>
            <a:ext cx="2253708" cy="260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E902F4-22DA-998A-E744-ECAAD91777F2}"/>
              </a:ext>
            </a:extLst>
          </p:cNvPr>
          <p:cNvSpPr txBox="1"/>
          <p:nvPr/>
        </p:nvSpPr>
        <p:spPr>
          <a:xfrm>
            <a:off x="5733520" y="11945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997BAE-3D63-E507-563B-07D3E9A2A9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7591" y="1668260"/>
            <a:ext cx="2594811" cy="2603404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96DFA42-C0AB-32E7-2D17-C1D21361C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647" y="4551753"/>
            <a:ext cx="1570705" cy="222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3255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828256" y="15494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3384133" y="15494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10387340" y="1577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42" y="2039099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570" y="2070784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911" y="2039099"/>
            <a:ext cx="2198186" cy="2568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A17593-965A-EA19-21CC-C3F7905FD724}"/>
              </a:ext>
            </a:extLst>
          </p:cNvPr>
          <p:cNvSpPr txBox="1"/>
          <p:nvPr/>
        </p:nvSpPr>
        <p:spPr>
          <a:xfrm>
            <a:off x="8101619" y="15773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F8BC6-6A10-112D-6F89-4AA5ED824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0618" y="2028446"/>
            <a:ext cx="2224261" cy="25265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5A3A2E-28F8-5B14-732D-000B9FBF9ED8}"/>
              </a:ext>
            </a:extLst>
          </p:cNvPr>
          <p:cNvSpPr txBox="1"/>
          <p:nvPr/>
        </p:nvSpPr>
        <p:spPr>
          <a:xfrm>
            <a:off x="5742876" y="154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5650E6-17B4-6285-D05B-ACF5F9AA6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183" y="2070784"/>
            <a:ext cx="2410457" cy="245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51" y="3952471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292275" y="39917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1164597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37" y="1552441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FC09E6-F9B5-E2EA-23B6-230FB67459CC}"/>
              </a:ext>
            </a:extLst>
          </p:cNvPr>
          <p:cNvSpPr txBox="1"/>
          <p:nvPr/>
        </p:nvSpPr>
        <p:spPr>
          <a:xfrm>
            <a:off x="3232975" y="11620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2ED7C4-6997-1D97-7115-F03A992DD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475" y="1503700"/>
            <a:ext cx="1843434" cy="22994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52E364-8A6C-E612-5AE2-86D8278AC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7320" y="1638539"/>
            <a:ext cx="2068251" cy="238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8F02D-71C0-3645-F2EC-8A7FAEBF0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32DCCFC-1E35-7ABC-E3D6-365395BA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41D2EB-F3F3-8682-3077-5A7404E61F0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EDC66-D3A0-B798-167A-1C01C5E22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21" y="2191109"/>
            <a:ext cx="1974212" cy="2204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F1299-8261-E47C-34E3-422A36D78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487" y="2273060"/>
            <a:ext cx="2186373" cy="2401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E59079-EB0E-C06F-B1F8-20730743B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650" y="2273060"/>
            <a:ext cx="2192085" cy="24015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F64E8A-6C5F-8866-B5F3-7BFD91501114}"/>
              </a:ext>
            </a:extLst>
          </p:cNvPr>
          <p:cNvSpPr txBox="1"/>
          <p:nvPr/>
        </p:nvSpPr>
        <p:spPr>
          <a:xfrm>
            <a:off x="5303130" y="191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FC7053-DF67-0C57-AD38-F1E336888F6B}"/>
              </a:ext>
            </a:extLst>
          </p:cNvPr>
          <p:cNvSpPr txBox="1"/>
          <p:nvPr/>
        </p:nvSpPr>
        <p:spPr>
          <a:xfrm>
            <a:off x="7898455" y="19054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22AE22-FBDD-1A87-B530-AC766C99EA13}"/>
              </a:ext>
            </a:extLst>
          </p:cNvPr>
          <p:cNvSpPr txBox="1"/>
          <p:nvPr/>
        </p:nvSpPr>
        <p:spPr>
          <a:xfrm>
            <a:off x="2348752" y="182353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867B51-AC6E-3380-3FA7-66F1ECEC6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53" y="4674627"/>
            <a:ext cx="2005397" cy="212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069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AD687-7450-9D92-E3B7-0B88907E2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C9F0EAF-79ED-053C-FE78-0C28597C8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741F2C-E358-FF68-0A7D-52F77994D0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F9E9D2-7C3B-5471-05C9-2A244179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96366"/>
            <a:ext cx="2467319" cy="26483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4EDE7C-BBEA-8DD1-1AC5-97CD671A58B0}"/>
              </a:ext>
            </a:extLst>
          </p:cNvPr>
          <p:cNvSpPr txBox="1"/>
          <p:nvPr/>
        </p:nvSpPr>
        <p:spPr>
          <a:xfrm>
            <a:off x="3990627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-21.3805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E4ADF-A7CD-E3C6-DC20-872A30C59E98}"/>
              </a:ext>
            </a:extLst>
          </p:cNvPr>
          <p:cNvSpPr txBox="1"/>
          <p:nvPr/>
        </p:nvSpPr>
        <p:spPr>
          <a:xfrm>
            <a:off x="7024250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-21.3796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B9760-DB04-1ACA-56F6-79AE270D7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809" y="1196366"/>
            <a:ext cx="2143994" cy="2741366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F2EAF58-E2F6-A510-0879-2248BFC30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809" y="4214731"/>
            <a:ext cx="2386013" cy="242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8274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979AC-7CFC-70C8-7AA2-DD7548D65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7A6484-6342-4AB8-5B76-896077658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13DCC5-FDAC-8C67-E552-F194FB4D933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14E2BB-494C-ABEF-5834-91DAB1AA2265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A394A2-5471-268B-B05F-967A67A1407E}"/>
              </a:ext>
            </a:extLst>
          </p:cNvPr>
          <p:cNvSpPr txBox="1"/>
          <p:nvPr/>
        </p:nvSpPr>
        <p:spPr>
          <a:xfrm>
            <a:off x="5661312" y="8694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3EEAF-9A64-A4BE-CF4C-11A6A5213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165" y="1325563"/>
            <a:ext cx="2200582" cy="2657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4A7611-C370-A578-22ED-6F7DBA239D24}"/>
              </a:ext>
            </a:extLst>
          </p:cNvPr>
          <p:cNvSpPr txBox="1"/>
          <p:nvPr/>
        </p:nvSpPr>
        <p:spPr>
          <a:xfrm>
            <a:off x="7885832" y="8694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-23.9000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903604-82DE-83DA-5C0F-07DBBB8AE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496" y="1325563"/>
            <a:ext cx="1803999" cy="2750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C618AB-109B-0032-6ADD-BF545E94C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502" y="1325563"/>
            <a:ext cx="1333538" cy="2862662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516AB06-E6D3-7469-1909-3A3F4C5C2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722" y="4367318"/>
            <a:ext cx="2400556" cy="202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1563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9640F-200B-8879-9290-7CC91C807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05E000A-E067-7A9B-6115-D39EADC94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a25s050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1A7F4E-3647-B03B-99F5-6A00E28F4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D1D714-D518-FE0C-F6D7-67007BE0ED9C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-26.4185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3486F0-8B7F-0DE3-484B-ACF917A35A6A}"/>
              </a:ext>
            </a:extLst>
          </p:cNvPr>
          <p:cNvSpPr txBox="1"/>
          <p:nvPr/>
        </p:nvSpPr>
        <p:spPr>
          <a:xfrm>
            <a:off x="6473168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-26.4182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7CBD44-D9CA-541C-C8AA-5F08D7236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669" y="1400365"/>
            <a:ext cx="2238375" cy="2660222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C6DDA24-84A6-01D9-2158-93255508D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312" y="4203462"/>
            <a:ext cx="2286125" cy="236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83C5F1-F173-73BA-2D8A-5DA779C65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5134" y="1511371"/>
            <a:ext cx="1551588" cy="243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720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2FD76-8D79-0B65-DD9D-90FD9F0CB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EB8873-73EC-DFD1-EBBE-CA6B67F8C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a25s055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F0FFE0-A914-05BE-0AAE-45455B3F78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6497A2-2B24-980F-2D9D-7F143F2B4DE1}"/>
              </a:ext>
            </a:extLst>
          </p:cNvPr>
          <p:cNvSpPr txBox="1"/>
          <p:nvPr/>
        </p:nvSpPr>
        <p:spPr>
          <a:xfrm>
            <a:off x="3484417" y="1200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-28.8703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30206C-311C-F39E-7CA3-687E4378C55E}"/>
              </a:ext>
            </a:extLst>
          </p:cNvPr>
          <p:cNvSpPr txBox="1"/>
          <p:nvPr/>
        </p:nvSpPr>
        <p:spPr>
          <a:xfrm>
            <a:off x="6721185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-28.8706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F442AA-3F87-C283-11DE-56672D9EA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427" y="1628562"/>
            <a:ext cx="1721649" cy="3048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DCF06A-FE2D-82F4-CE42-C7F6614AE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294" y="2115127"/>
            <a:ext cx="2051213" cy="2191706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AA82E88-2932-1CA1-D167-604041925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684" y="4676987"/>
            <a:ext cx="1804432" cy="180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1382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F6E44-BCF8-441B-E8C6-EA4093916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618" y="1699490"/>
            <a:ext cx="2116200" cy="25234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11A611-3537-A879-8108-2576CB1881CD}"/>
              </a:ext>
            </a:extLst>
          </p:cNvPr>
          <p:cNvSpPr txBox="1"/>
          <p:nvPr/>
        </p:nvSpPr>
        <p:spPr>
          <a:xfrm>
            <a:off x="4870054" y="16994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-1.35320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FB4E156-1CF2-B97A-A896-7A9832146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818" y="4412916"/>
            <a:ext cx="2216953" cy="2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D5377-98B3-4E64-3972-65AEBE9E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79" y="2369581"/>
            <a:ext cx="2660221" cy="26909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B9845AD-A58C-E916-8960-5C063AEB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16" y="2262223"/>
            <a:ext cx="2660221" cy="29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00B8C-32CD-46E0-48CD-B9C16AE01041}"/>
              </a:ext>
            </a:extLst>
          </p:cNvPr>
          <p:cNvSpPr txBox="1"/>
          <p:nvPr/>
        </p:nvSpPr>
        <p:spPr>
          <a:xfrm>
            <a:off x="5652885" y="1745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-5.33225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C222C-A7BC-E96F-1548-AE1DEE788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741" y="2181078"/>
            <a:ext cx="2231933" cy="249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67E64-A4BA-F4C0-2894-6E63DF06F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154590-9FC9-0AB9-E644-68AFDB808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2135F-992C-8E33-5996-559D72B39C9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62864F-3E20-AD9D-8832-45D1B219B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551" y="2171524"/>
            <a:ext cx="2314898" cy="25149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2BFEDF-BAC8-61FF-4DD2-F5A2B9181E9A}"/>
              </a:ext>
            </a:extLst>
          </p:cNvPr>
          <p:cNvSpPr txBox="1"/>
          <p:nvPr/>
        </p:nvSpPr>
        <p:spPr>
          <a:xfrm>
            <a:off x="5652885" y="1745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-7.93154</a:t>
            </a:r>
          </a:p>
        </p:txBody>
      </p:sp>
    </p:spTree>
    <p:extLst>
      <p:ext uri="{BB962C8B-B14F-4D97-AF65-F5344CB8AC3E}">
        <p14:creationId xmlns:p14="http://schemas.microsoft.com/office/powerpoint/2010/main" val="15349991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766" y="65794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8199665" y="12724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10535960" y="12724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731" y="1687887"/>
            <a:ext cx="2210424" cy="2059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005" y="1687887"/>
            <a:ext cx="2053727" cy="210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6338149" y="11788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849477" y="127352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600" y="1741544"/>
            <a:ext cx="1648550" cy="221638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AABAED7-6D43-F420-271E-AFA22EA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66465"/>
            <a:ext cx="2256734" cy="19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56F3B-5174-50B5-CB62-87C43D11A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8702" y="1624319"/>
            <a:ext cx="1767068" cy="233360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570CF2-18AF-4A80-DF71-4657AF62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480" y="4566979"/>
            <a:ext cx="1885361" cy="21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2768B-2118-2B6B-38F8-D66569E08B9F}"/>
              </a:ext>
            </a:extLst>
          </p:cNvPr>
          <p:cNvSpPr txBox="1"/>
          <p:nvPr/>
        </p:nvSpPr>
        <p:spPr>
          <a:xfrm>
            <a:off x="2823292" y="12505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-10.5098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C61BBE82-680C-3A40-63FE-81B3596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229" y="4062085"/>
            <a:ext cx="1783088" cy="139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7DBE8E-F60D-FD48-4539-1D5AD7273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3999" y="1514029"/>
            <a:ext cx="1408310" cy="2489828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A01301D-BEAA-426E-7695-4213DF69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030" y="5344147"/>
            <a:ext cx="1743287" cy="13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9AB97A-B1AB-0988-86B7-52B008AB03F4}"/>
              </a:ext>
            </a:extLst>
          </p:cNvPr>
          <p:cNvSpPr txBox="1"/>
          <p:nvPr/>
        </p:nvSpPr>
        <p:spPr>
          <a:xfrm>
            <a:off x="4700385" y="12124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-10.5108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7EE463-760F-C730-95DB-399A540493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17594" y="1604702"/>
            <a:ext cx="1957406" cy="2399155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189FF7B-C684-050A-77F6-2BB8E449E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983337" y="4948744"/>
            <a:ext cx="2455425" cy="123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550" y="3296655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565609" y="35119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8431039" y="2837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3598" y="71717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-13.0668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1EDE941-EF9C-35BB-9B42-8400C19858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3152" y="2490242"/>
            <a:ext cx="2139543" cy="25433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D59B4A2-3A57-BC84-699C-4B0B6FD44C22}"/>
              </a:ext>
            </a:extLst>
          </p:cNvPr>
          <p:cNvSpPr txBox="1"/>
          <p:nvPr/>
        </p:nvSpPr>
        <p:spPr>
          <a:xfrm>
            <a:off x="5822259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-13.0676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5563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740" y="112721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916715" y="13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6497260" y="12691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501" y="1518741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704807" y="12021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8772816" y="114184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599" y="1465657"/>
            <a:ext cx="2292089" cy="2676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2568323" y="12009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-15.5971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9398-EA34-203A-9322-E9578C91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8879" y="4433577"/>
            <a:ext cx="2057544" cy="21773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B21A03-1743-017C-A626-A27C32FA0D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5025" y="1658643"/>
            <a:ext cx="2010975" cy="24147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94EB4A-45A7-27E7-4612-C6EADA44BA3F}"/>
              </a:ext>
            </a:extLst>
          </p:cNvPr>
          <p:cNvSpPr txBox="1"/>
          <p:nvPr/>
        </p:nvSpPr>
        <p:spPr>
          <a:xfrm>
            <a:off x="4732368" y="11599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-15.5967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1EBEAA-4D72-13B4-A5D8-C3DE4143F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5636" y="1449014"/>
            <a:ext cx="2028817" cy="269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795786" y="20018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37FF0B-2DE5-D562-FCEC-C9DC0E1738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8410" y="107416"/>
            <a:ext cx="2033784" cy="23095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9F33D5-5173-96C0-B87D-7B016477624E}"/>
              </a:ext>
            </a:extLst>
          </p:cNvPr>
          <p:cNvSpPr txBox="1"/>
          <p:nvPr/>
        </p:nvSpPr>
        <p:spPr>
          <a:xfrm>
            <a:off x="7556410" y="1648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5705818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515648" y="121769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831864" y="10792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734458" y="10961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930" y="481943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751942" y="807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7065954" y="11640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135" y="171132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225" y="4792765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5186" y="151882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186" y="4730900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7664" y="1692753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565834" y="11492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9530" y="1813335"/>
            <a:ext cx="1965426" cy="25800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544013-A531-1AEF-982D-A63C1225257A}"/>
              </a:ext>
            </a:extLst>
          </p:cNvPr>
          <p:cNvSpPr txBox="1"/>
          <p:nvPr/>
        </p:nvSpPr>
        <p:spPr>
          <a:xfrm>
            <a:off x="4462828" y="116613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-20.5593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F09CA6-1C30-9D0A-0352-D2E549284C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47230" y="1813335"/>
            <a:ext cx="1916141" cy="258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8C690-61A2-F0EE-B3F6-BA94B8074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2D08D6-6190-C794-602A-EFACD64AB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429" y="1212204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29A4A03-02BA-43B5-B9CD-AE5D1607A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01770-053A-E7F2-3492-FEBC6CBB0F04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8A453-DBFB-32C6-2D27-7ACDA63B0216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4CDEBD-1A6D-0980-5C46-B122CA015821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F83210-2DD9-A0CA-E2D6-4638C6F94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7DCE675-A934-4440-675A-8A9E064B3D9E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90AE8F-D1F0-AB29-9EB9-31E08C5EA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0F2D7B3-6FCB-C824-78F4-1042BECB1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285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B46428-30BB-940A-CC9D-9BEB71BD4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544" y="2525361"/>
            <a:ext cx="1781424" cy="28769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63B25F-F32D-E210-06DC-3443DB494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385" y="2525360"/>
            <a:ext cx="2132329" cy="2876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D4F785-38CE-C9CE-E65B-D62F3B276566}"/>
              </a:ext>
            </a:extLst>
          </p:cNvPr>
          <p:cNvSpPr txBox="1"/>
          <p:nvPr/>
        </p:nvSpPr>
        <p:spPr>
          <a:xfrm>
            <a:off x="6234334" y="207138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-29.9775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035E4-5D9C-BD19-F901-4093B1E7E855}"/>
              </a:ext>
            </a:extLst>
          </p:cNvPr>
          <p:cNvSpPr txBox="1"/>
          <p:nvPr/>
        </p:nvSpPr>
        <p:spPr>
          <a:xfrm>
            <a:off x="4054041" y="2021144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-29.9840</a:t>
            </a:r>
          </a:p>
        </p:txBody>
      </p:sp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463" y="2212053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524" y="2208140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4433612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9718478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138" y="2191488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1670147" y="2026262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38ED93-6D6C-70C4-BACA-0D37DCD9A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487463"/>
            <a:ext cx="3006961" cy="16818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73F5B2-70E8-3125-8C6D-DE7861B0B560}"/>
              </a:ext>
            </a:extLst>
          </p:cNvPr>
          <p:cNvSpPr txBox="1"/>
          <p:nvPr/>
        </p:nvSpPr>
        <p:spPr>
          <a:xfrm>
            <a:off x="6955013" y="210027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40CA0A-35AD-7E41-14C8-A6B589EE1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563" y="5543029"/>
            <a:ext cx="1921833" cy="11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102153</TotalTime>
  <Words>1901</Words>
  <Application>Microsoft Office PowerPoint</Application>
  <PresentationFormat>Widescreen</PresentationFormat>
  <Paragraphs>457</Paragraphs>
  <Slides>104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1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a00s3e3 - DONE</vt:lpstr>
      <vt:lpstr>a00s5e3 - DONE</vt:lpstr>
      <vt:lpstr>a00s6e3 - DONE</vt:lpstr>
      <vt:lpstr>a00s7e3 - DONE</vt:lpstr>
      <vt:lpstr>a05s3e3 - DONE</vt:lpstr>
      <vt:lpstr>a05s5e3</vt:lpstr>
      <vt:lpstr>a05s6e3 - TERRAN</vt:lpstr>
      <vt:lpstr>a05s7e3 - DONE</vt:lpstr>
      <vt:lpstr>a10s2.5e3</vt:lpstr>
      <vt:lpstr>a10s3.75e3</vt:lpstr>
      <vt:lpstr>a10s5e3</vt:lpstr>
      <vt:lpstr>a10s625e3</vt:lpstr>
      <vt:lpstr>a10s0075</vt:lpstr>
      <vt:lpstr>a10s010 - DONE</vt:lpstr>
      <vt:lpstr>a10s0125</vt:lpstr>
      <vt:lpstr>a15s2.5e3</vt:lpstr>
      <vt:lpstr>a15s5e3</vt:lpstr>
      <vt:lpstr>a15s1e2</vt:lpstr>
      <vt:lpstr>a15s015</vt:lpstr>
      <vt:lpstr>a20s2.5e3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a225s030</vt:lpstr>
      <vt:lpstr>PowerPoint Presentation</vt:lpstr>
      <vt:lpstr>PowerPoint Presentation</vt:lpstr>
      <vt:lpstr>a25s010</vt:lpstr>
      <vt:lpstr>a25s015</vt:lpstr>
      <vt:lpstr>a25s015 – cyl &lt;&gt; cyl-str</vt:lpstr>
      <vt:lpstr>a25s020</vt:lpstr>
      <vt:lpstr>a25s025</vt:lpstr>
      <vt:lpstr>a25s027</vt:lpstr>
      <vt:lpstr>a25s030</vt:lpstr>
      <vt:lpstr>a25s0325</vt:lpstr>
      <vt:lpstr>a25s035</vt:lpstr>
      <vt:lpstr>a25s040</vt:lpstr>
      <vt:lpstr>a25s045</vt:lpstr>
      <vt:lpstr>a25s050</vt:lpstr>
      <vt:lpstr>a25s055</vt:lpstr>
      <vt:lpstr>a30s0025</vt:lpstr>
      <vt:lpstr>a30s005</vt:lpstr>
      <vt:lpstr>a30s010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a30s060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412</cp:revision>
  <dcterms:created xsi:type="dcterms:W3CDTF">2023-07-26T17:49:20Z</dcterms:created>
  <dcterms:modified xsi:type="dcterms:W3CDTF">2025-07-08T16:10:21Z</dcterms:modified>
</cp:coreProperties>
</file>